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C1650E8-D0F2-404A-899D-11AFFD8FBB02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0E32D12-E37F-4175-AECC-DAA30631868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509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50E8-D0F2-404A-899D-11AFFD8FBB02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2D12-E37F-4175-AECC-DAA306318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24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50E8-D0F2-404A-899D-11AFFD8FBB02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2D12-E37F-4175-AECC-DAA30631868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980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50E8-D0F2-404A-899D-11AFFD8FBB02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2D12-E37F-4175-AECC-DAA30631868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044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50E8-D0F2-404A-899D-11AFFD8FBB02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2D12-E37F-4175-AECC-DAA306318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330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50E8-D0F2-404A-899D-11AFFD8FBB02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2D12-E37F-4175-AECC-DAA30631868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689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50E8-D0F2-404A-899D-11AFFD8FBB02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2D12-E37F-4175-AECC-DAA30631868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857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50E8-D0F2-404A-899D-11AFFD8FBB02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2D12-E37F-4175-AECC-DAA30631868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390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50E8-D0F2-404A-899D-11AFFD8FBB02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2D12-E37F-4175-AECC-DAA30631868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42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50E8-D0F2-404A-899D-11AFFD8FBB02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2D12-E37F-4175-AECC-DAA306318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816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50E8-D0F2-404A-899D-11AFFD8FBB02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2D12-E37F-4175-AECC-DAA30631868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833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50E8-D0F2-404A-899D-11AFFD8FBB02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2D12-E37F-4175-AECC-DAA306318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696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50E8-D0F2-404A-899D-11AFFD8FBB02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2D12-E37F-4175-AECC-DAA30631868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762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50E8-D0F2-404A-899D-11AFFD8FBB02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2D12-E37F-4175-AECC-DAA30631868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82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50E8-D0F2-404A-899D-11AFFD8FBB02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2D12-E37F-4175-AECC-DAA306318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21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50E8-D0F2-404A-899D-11AFFD8FBB02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2D12-E37F-4175-AECC-DAA30631868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89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50E8-D0F2-404A-899D-11AFFD8FBB02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2D12-E37F-4175-AECC-DAA306318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00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1650E8-D0F2-404A-899D-11AFFD8FBB02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E32D12-E37F-4175-AECC-DAA306318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52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21" y="675503"/>
            <a:ext cx="10577385" cy="542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01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85" y="679589"/>
            <a:ext cx="10635048" cy="547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70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756" y="790832"/>
            <a:ext cx="10373557" cy="538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385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Garamond</vt:lpstr>
      <vt:lpstr>Натуральные материалы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Shkola</dc:creator>
  <cp:lastModifiedBy>Shkola</cp:lastModifiedBy>
  <cp:revision>1</cp:revision>
  <dcterms:created xsi:type="dcterms:W3CDTF">2025-02-20T08:33:26Z</dcterms:created>
  <dcterms:modified xsi:type="dcterms:W3CDTF">2025-02-20T08:37:38Z</dcterms:modified>
</cp:coreProperties>
</file>