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2" d="100"/>
          <a:sy n="122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EA5AE-CD1D-4BB3-AAAF-35FEBE5829E7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9A7BC-2AD6-4087-8C26-EF6C82F02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1248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6A506-FAD8-42E2-874A-D6FF17050200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79F1-340E-4DE1-9AF4-A8841B1443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097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F034CB0-0C3A-490E-BB3B-E81788911F64}" type="slidenum">
              <a:rPr lang="ru-RU" smtClean="0"/>
              <a:pPr rtl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40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C8A5BD-F3E3-4A03-A003-9D63B710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928" y="509422"/>
            <a:ext cx="6213895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="" xmlns:a16="http://schemas.microsoft.com/office/drawing/2014/main" id="{B2CD82D2-BFB3-4B32-BAAF-7009848A216C}"/>
              </a:ext>
            </a:extLst>
          </p:cNvPr>
          <p:cNvSpPr/>
          <p:nvPr userDrawn="1"/>
        </p:nvSpPr>
        <p:spPr>
          <a:xfrm>
            <a:off x="7073661" y="1462672"/>
            <a:ext cx="3942271" cy="3692106"/>
          </a:xfrm>
          <a:prstGeom prst="frame">
            <a:avLst>
              <a:gd name="adj1" fmla="val 8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="" xmlns:a16="http://schemas.microsoft.com/office/drawing/2014/main" id="{9F4B6123-40BE-4E21-A048-402172CE3EDB}"/>
              </a:ext>
            </a:extLst>
          </p:cNvPr>
          <p:cNvSpPr/>
          <p:nvPr userDrawn="1"/>
        </p:nvSpPr>
        <p:spPr>
          <a:xfrm>
            <a:off x="6028427" y="3509963"/>
            <a:ext cx="2090467" cy="1957812"/>
          </a:xfrm>
          <a:prstGeom prst="frame">
            <a:avLst>
              <a:gd name="adj1" fmla="val 50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="" xmlns:a16="http://schemas.microsoft.com/office/drawing/2014/main" id="{65AE3CB2-356C-4971-A983-7D730366CCA3}"/>
              </a:ext>
            </a:extLst>
          </p:cNvPr>
          <p:cNvSpPr/>
          <p:nvPr userDrawn="1"/>
        </p:nvSpPr>
        <p:spPr>
          <a:xfrm>
            <a:off x="10341045" y="1863306"/>
            <a:ext cx="1372189" cy="1285114"/>
          </a:xfrm>
          <a:prstGeom prst="frame">
            <a:avLst>
              <a:gd name="adj1" fmla="val 215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>
            <a:extLst>
              <a:ext uri="{FF2B5EF4-FFF2-40B4-BE49-F238E27FC236}">
                <a16:creationId xmlns="" xmlns:a16="http://schemas.microsoft.com/office/drawing/2014/main" id="{A3AC2540-8CC3-4880-973D-39C4A5B2C866}"/>
              </a:ext>
            </a:extLst>
          </p:cNvPr>
          <p:cNvSpPr/>
          <p:nvPr userDrawn="1"/>
        </p:nvSpPr>
        <p:spPr>
          <a:xfrm>
            <a:off x="10899120" y="5253486"/>
            <a:ext cx="864435" cy="809580"/>
          </a:xfrm>
          <a:prstGeom prst="frame">
            <a:avLst>
              <a:gd name="adj1" fmla="val 1801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="" xmlns:a16="http://schemas.microsoft.com/office/drawing/2014/main" id="{24B37C98-C20F-4572-A0B3-9A30C060E673}"/>
              </a:ext>
            </a:extLst>
          </p:cNvPr>
          <p:cNvSpPr/>
          <p:nvPr userDrawn="1"/>
        </p:nvSpPr>
        <p:spPr>
          <a:xfrm>
            <a:off x="7073660" y="367769"/>
            <a:ext cx="864435" cy="809580"/>
          </a:xfrm>
          <a:prstGeom prst="frame">
            <a:avLst>
              <a:gd name="adj1" fmla="val 507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BE2704EA-4FB2-4C03-8579-31DE623FBACB}"/>
              </a:ext>
            </a:extLst>
          </p:cNvPr>
          <p:cNvCxnSpPr/>
          <p:nvPr userDrawn="1"/>
        </p:nvCxnSpPr>
        <p:spPr>
          <a:xfrm>
            <a:off x="324928" y="3148420"/>
            <a:ext cx="3256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мка 13">
            <a:extLst>
              <a:ext uri="{FF2B5EF4-FFF2-40B4-BE49-F238E27FC236}">
                <a16:creationId xmlns="" xmlns:a16="http://schemas.microsoft.com/office/drawing/2014/main" id="{D0405E18-A2A3-481D-9AAA-A0F57E658EFD}"/>
              </a:ext>
            </a:extLst>
          </p:cNvPr>
          <p:cNvSpPr/>
          <p:nvPr userDrawn="1"/>
        </p:nvSpPr>
        <p:spPr>
          <a:xfrm>
            <a:off x="1551319" y="4251064"/>
            <a:ext cx="2090468" cy="1957813"/>
          </a:xfrm>
          <a:prstGeom prst="frame">
            <a:avLst>
              <a:gd name="adj1" fmla="val 87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>
            <a:extLst>
              <a:ext uri="{FF2B5EF4-FFF2-40B4-BE49-F238E27FC236}">
                <a16:creationId xmlns="" xmlns:a16="http://schemas.microsoft.com/office/drawing/2014/main" id="{856D71DE-E397-4F9D-B792-3C8AD992C725}"/>
              </a:ext>
            </a:extLst>
          </p:cNvPr>
          <p:cNvSpPr/>
          <p:nvPr userDrawn="1"/>
        </p:nvSpPr>
        <p:spPr>
          <a:xfrm>
            <a:off x="3728041" y="3870805"/>
            <a:ext cx="1108512" cy="1038169"/>
          </a:xfrm>
          <a:prstGeom prst="frame">
            <a:avLst>
              <a:gd name="adj1" fmla="val 507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25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CE1B61-6B95-4BD5-8A8D-1D38E044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D949E-00E3-4E89-BDBA-3FEE4D9B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E0EA7D8-F2EA-4924-A23F-7DC5190A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D0787AF-BD7C-48AB-A66B-871CED0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50788B5-9088-4EE2-923A-0F8A8A4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2B19A3-EB7D-4A88-8805-5E6C27AF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03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2D1719-7033-4D9A-9FD6-5DBEEA69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DCF4EE6-5B59-496F-9D4D-61B4B4862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385C1F-4137-489E-8BEA-D8770E3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97D53E-C5F2-419B-B7DE-B8FDEAA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728815-9B6A-47ED-A1C6-758ED027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21465B1-5930-48A5-949C-78766C9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74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55384A-2762-4F3E-8806-B3A5C6F0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41E803A-2F86-42B3-8A99-5778A46F3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3EFCBE6-377D-45C4-B439-8BA847A3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1868BC-E866-4191-ADB2-04008F04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3D40CB-055A-4876-8367-E24403B1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778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EBD639C-F8D5-4C53-BDD5-46D7145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FC63352-AA8D-4692-8689-35F8ACF4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AF3408F-67D7-410B-8DC0-BC1D187E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A86EB4D-4E1A-43CD-AECA-1F260BD2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90ED966-1029-4BE5-A6D1-395C76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559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BA155024-9BD6-4087-A661-0ECD4606C8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9443" y="614723"/>
            <a:ext cx="3523012" cy="44183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588" noProof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B7C840AB-978A-4756-A5EE-EA5C3F0D25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443" y="1674203"/>
            <a:ext cx="6290876" cy="448072"/>
          </a:xfrm>
          <a:prstGeom prst="rect">
            <a:avLst/>
          </a:prstGeom>
        </p:spPr>
        <p:txBody>
          <a:bodyPr rtlCol="0" anchor="ctr"/>
          <a:lstStyle>
            <a:lvl1pPr>
              <a:defRPr sz="2118" b="1" cap="all" spc="88" baseline="0">
                <a:solidFill>
                  <a:schemeClr val="accent2"/>
                </a:solidFill>
                <a:latin typeface="Quire Sans" panose="020B0502040400020003" pitchFamily="34" charset="0"/>
              </a:defRPr>
            </a:lvl1pPr>
          </a:lstStyle>
          <a:p>
            <a:pPr rtl="0"/>
            <a:r>
              <a:rPr lang="ru-RU" noProof="0"/>
              <a:t>ЩЕЛКНИТЕ, ЧТОБЫ ДОБАВИТЬ ЗАГОЛОВОК 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C0AAB8-D90F-466B-A16F-38811A5E32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0579" y="710923"/>
            <a:ext cx="3100737" cy="249431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588" b="1" spc="88" baseline="0">
                <a:solidFill>
                  <a:schemeClr val="accent1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13" name="Текст 9">
            <a:extLst>
              <a:ext uri="{FF2B5EF4-FFF2-40B4-BE49-F238E27FC236}">
                <a16:creationId xmlns="" xmlns:a16="http://schemas.microsoft.com/office/drawing/2014/main" id="{8C0105EB-E5CB-43D4-8F35-42C5DAC5CC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9443" y="2584798"/>
            <a:ext cx="6290876" cy="26894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spcBef>
                <a:spcPts val="0"/>
              </a:spcBef>
              <a:buNone/>
              <a:defRPr sz="1588" b="0" spc="88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14" name="Текст 9">
            <a:extLst>
              <a:ext uri="{FF2B5EF4-FFF2-40B4-BE49-F238E27FC236}">
                <a16:creationId xmlns="" xmlns:a16="http://schemas.microsoft.com/office/drawing/2014/main" id="{5BF57511-58AD-487C-8ECD-25246AA612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9442" y="2941730"/>
            <a:ext cx="7106926" cy="1221318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5294" b="1" cap="all" spc="88" baseline="0">
                <a:solidFill>
                  <a:schemeClr val="accent2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Щелкните, чтобы добавить имя</a:t>
            </a:r>
          </a:p>
        </p:txBody>
      </p:sp>
      <p:sp>
        <p:nvSpPr>
          <p:cNvPr id="16" name="Текст 9">
            <a:extLst>
              <a:ext uri="{FF2B5EF4-FFF2-40B4-BE49-F238E27FC236}">
                <a16:creationId xmlns="" xmlns:a16="http://schemas.microsoft.com/office/drawing/2014/main" id="{9139E55D-FAA9-4D27-ADF6-B7DDAF59A9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9443" y="4244542"/>
            <a:ext cx="6290876" cy="594184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spcBef>
                <a:spcPts val="0"/>
              </a:spcBef>
              <a:buNone/>
              <a:defRPr sz="1588" b="0" spc="88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4E3CDB53-46CF-4568-95E3-57063CC4186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352134" y="5340841"/>
            <a:ext cx="1675353" cy="65834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235"/>
            </a:lvl1pPr>
          </a:lstStyle>
          <a:p>
            <a:pPr rtl="0"/>
            <a:r>
              <a:rPr lang="ru-RU" noProof="0"/>
              <a:t>Щелкните, чтобы добавить подпись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47FF899F-8A1A-4994-81D8-D34179E577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9442" y="5949215"/>
            <a:ext cx="310073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D32B4448-E226-4C59-9FF3-FF3515FAC1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51316" y="5949215"/>
            <a:ext cx="310073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Текст 9">
            <a:extLst>
              <a:ext uri="{FF2B5EF4-FFF2-40B4-BE49-F238E27FC236}">
                <a16:creationId xmlns="" xmlns:a16="http://schemas.microsoft.com/office/drawing/2014/main" id="{354C15A0-4B91-4F6B-893A-A14D5B1B06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442" y="5958534"/>
            <a:ext cx="3100737" cy="45187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spcBef>
                <a:spcPts val="0"/>
              </a:spcBef>
              <a:buNone/>
              <a:defRPr sz="1235" b="1" cap="none" spc="88" baseline="0">
                <a:solidFill>
                  <a:schemeClr val="accent6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6A980007-DEF6-4C7D-BBAA-24D9527356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3189" y="5605950"/>
            <a:ext cx="2157075" cy="326372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588">
                <a:solidFill>
                  <a:schemeClr val="accent6"/>
                </a:solidFill>
              </a:defRPr>
            </a:lvl1pPr>
            <a:lvl2pPr marL="443777" indent="0">
              <a:buNone/>
              <a:defRPr sz="1059"/>
            </a:lvl2pPr>
            <a:lvl3pPr marL="887553" indent="0">
              <a:buNone/>
              <a:defRPr sz="971"/>
            </a:lvl3pPr>
            <a:lvl4pPr marL="1331330" indent="0">
              <a:buNone/>
              <a:defRPr sz="927" baseline="0"/>
            </a:lvl4pPr>
            <a:lvl5pPr marL="1775106" indent="0">
              <a:buNone/>
              <a:defRPr sz="927"/>
            </a:lvl5pPr>
          </a:lstStyle>
          <a:p>
            <a:pPr lvl="0" rtl="0"/>
            <a:r>
              <a:rPr lang="ru-RU" noProof="0"/>
              <a:t>Добавить дату</a:t>
            </a:r>
          </a:p>
        </p:txBody>
      </p:sp>
      <p:sp>
        <p:nvSpPr>
          <p:cNvPr id="22" name="Текст 9">
            <a:extLst>
              <a:ext uri="{FF2B5EF4-FFF2-40B4-BE49-F238E27FC236}">
                <a16:creationId xmlns="" xmlns:a16="http://schemas.microsoft.com/office/drawing/2014/main" id="{D7D129B7-E7AB-4DBD-98C8-9EFD6D558E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51316" y="5958382"/>
            <a:ext cx="3100737" cy="45187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35" b="1" cap="none" spc="88" baseline="0">
                <a:solidFill>
                  <a:schemeClr val="accent6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grpSp>
        <p:nvGrpSpPr>
          <p:cNvPr id="15" name="Графический объект 4">
            <a:extLst>
              <a:ext uri="{FF2B5EF4-FFF2-40B4-BE49-F238E27FC236}">
                <a16:creationId xmlns="" xmlns:a16="http://schemas.microsoft.com/office/drawing/2014/main" id="{A1FEB497-3D06-4E0A-A800-E942894F9F84}"/>
              </a:ext>
            </a:extLst>
          </p:cNvPr>
          <p:cNvGrpSpPr/>
          <p:nvPr userDrawn="1"/>
        </p:nvGrpSpPr>
        <p:grpSpPr>
          <a:xfrm>
            <a:off x="7589112" y="-1"/>
            <a:ext cx="4602733" cy="6857989"/>
            <a:chOff x="6261017" y="-1"/>
            <a:chExt cx="3797255" cy="7772388"/>
          </a:xfrm>
        </p:grpSpPr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2E5334D9-2DB0-44BA-A5E0-B5971A4E2A99}"/>
                </a:ext>
              </a:extLst>
            </p:cNvPr>
            <p:cNvSpPr/>
            <p:nvPr/>
          </p:nvSpPr>
          <p:spPr>
            <a:xfrm>
              <a:off x="8834121" y="6557380"/>
              <a:ext cx="1224024" cy="1030984"/>
            </a:xfrm>
            <a:custGeom>
              <a:avLst/>
              <a:gdLst>
                <a:gd name="connsiteX0" fmla="*/ 851026 w 1224024"/>
                <a:gd name="connsiteY0" fmla="*/ 0 h 1030984"/>
                <a:gd name="connsiteX1" fmla="*/ 542162 w 1224024"/>
                <a:gd name="connsiteY1" fmla="*/ 374141 h 1030984"/>
                <a:gd name="connsiteX2" fmla="*/ 525398 w 1224024"/>
                <a:gd name="connsiteY2" fmla="*/ 394461 h 1030984"/>
                <a:gd name="connsiteX3" fmla="*/ 487171 w 1224024"/>
                <a:gd name="connsiteY3" fmla="*/ 440816 h 1030984"/>
                <a:gd name="connsiteX4" fmla="*/ 473455 w 1224024"/>
                <a:gd name="connsiteY4" fmla="*/ 457453 h 1030984"/>
                <a:gd name="connsiteX5" fmla="*/ 355345 w 1224024"/>
                <a:gd name="connsiteY5" fmla="*/ 600582 h 1030984"/>
                <a:gd name="connsiteX6" fmla="*/ 338581 w 1224024"/>
                <a:gd name="connsiteY6" fmla="*/ 620775 h 1030984"/>
                <a:gd name="connsiteX7" fmla="*/ 332994 w 1224024"/>
                <a:gd name="connsiteY7" fmla="*/ 627506 h 1030984"/>
                <a:gd name="connsiteX8" fmla="*/ 319150 w 1224024"/>
                <a:gd name="connsiteY8" fmla="*/ 644270 h 1030984"/>
                <a:gd name="connsiteX9" fmla="*/ 178816 w 1224024"/>
                <a:gd name="connsiteY9" fmla="*/ 814323 h 1030984"/>
                <a:gd name="connsiteX10" fmla="*/ 168529 w 1224024"/>
                <a:gd name="connsiteY10" fmla="*/ 826896 h 1030984"/>
                <a:gd name="connsiteX11" fmla="*/ 164973 w 1224024"/>
                <a:gd name="connsiteY11" fmla="*/ 831087 h 1030984"/>
                <a:gd name="connsiteX12" fmla="*/ 0 w 1224024"/>
                <a:gd name="connsiteY12" fmla="*/ 1030984 h 1030984"/>
                <a:gd name="connsiteX13" fmla="*/ 1224025 w 1224024"/>
                <a:gd name="connsiteY13" fmla="*/ 321690 h 1030984"/>
                <a:gd name="connsiteX14" fmla="*/ 1224025 w 1224024"/>
                <a:gd name="connsiteY14" fmla="*/ 65024 h 1030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24024" h="1030984">
                  <a:moveTo>
                    <a:pt x="851026" y="0"/>
                  </a:moveTo>
                  <a:lnTo>
                    <a:pt x="542162" y="374141"/>
                  </a:lnTo>
                  <a:lnTo>
                    <a:pt x="525398" y="394461"/>
                  </a:lnTo>
                  <a:lnTo>
                    <a:pt x="487171" y="440816"/>
                  </a:lnTo>
                  <a:lnTo>
                    <a:pt x="473455" y="457453"/>
                  </a:lnTo>
                  <a:lnTo>
                    <a:pt x="355345" y="600582"/>
                  </a:lnTo>
                  <a:lnTo>
                    <a:pt x="338581" y="620775"/>
                  </a:lnTo>
                  <a:lnTo>
                    <a:pt x="332994" y="627506"/>
                  </a:lnTo>
                  <a:lnTo>
                    <a:pt x="319150" y="644270"/>
                  </a:lnTo>
                  <a:lnTo>
                    <a:pt x="178816" y="814323"/>
                  </a:lnTo>
                  <a:lnTo>
                    <a:pt x="168529" y="826896"/>
                  </a:lnTo>
                  <a:lnTo>
                    <a:pt x="164973" y="831087"/>
                  </a:lnTo>
                  <a:lnTo>
                    <a:pt x="0" y="1030984"/>
                  </a:lnTo>
                  <a:lnTo>
                    <a:pt x="1224025" y="321690"/>
                  </a:lnTo>
                  <a:lnTo>
                    <a:pt x="1224025" y="65024"/>
                  </a:lnTo>
                  <a:close/>
                </a:path>
              </a:pathLst>
            </a:custGeom>
            <a:solidFill>
              <a:schemeClr val="accent3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grpSp>
          <p:nvGrpSpPr>
            <p:cNvPr id="19" name="Графический объект 4">
              <a:extLst>
                <a:ext uri="{FF2B5EF4-FFF2-40B4-BE49-F238E27FC236}">
                  <a16:creationId xmlns="" xmlns:a16="http://schemas.microsoft.com/office/drawing/2014/main" id="{760A44F2-5E96-4739-A389-4DD3B5F2CE9A}"/>
                </a:ext>
              </a:extLst>
            </p:cNvPr>
            <p:cNvGrpSpPr/>
            <p:nvPr/>
          </p:nvGrpSpPr>
          <p:grpSpPr>
            <a:xfrm>
              <a:off x="6782471" y="-1"/>
              <a:ext cx="3275674" cy="7772388"/>
              <a:chOff x="6782471" y="-1"/>
              <a:chExt cx="3275674" cy="7772388"/>
            </a:xfrm>
            <a:solidFill>
              <a:srgbClr val="211B5A"/>
            </a:solidFill>
          </p:grpSpPr>
          <p:sp>
            <p:nvSpPr>
              <p:cNvPr id="210" name="Freeform: Shape 209">
                <a:extLst>
                  <a:ext uri="{FF2B5EF4-FFF2-40B4-BE49-F238E27FC236}">
                    <a16:creationId xmlns="" xmlns:a16="http://schemas.microsoft.com/office/drawing/2014/main" id="{920F2BCA-6493-4E1E-A613-11BFD7839D9D}"/>
                  </a:ext>
                </a:extLst>
              </p:cNvPr>
              <p:cNvSpPr/>
              <p:nvPr userDrawn="1"/>
            </p:nvSpPr>
            <p:spPr>
              <a:xfrm>
                <a:off x="7864985" y="-1"/>
                <a:ext cx="1511044" cy="1257298"/>
              </a:xfrm>
              <a:custGeom>
                <a:avLst/>
                <a:gdLst>
                  <a:gd name="connsiteX0" fmla="*/ 1108709 w 1511044"/>
                  <a:gd name="connsiteY0" fmla="*/ 680084 h 1257298"/>
                  <a:gd name="connsiteX1" fmla="*/ 950848 w 1511044"/>
                  <a:gd name="connsiteY1" fmla="*/ 680211 h 1257298"/>
                  <a:gd name="connsiteX2" fmla="*/ 950848 w 1511044"/>
                  <a:gd name="connsiteY2" fmla="*/ 510031 h 1257298"/>
                  <a:gd name="connsiteX3" fmla="*/ 1120901 w 1511044"/>
                  <a:gd name="connsiteY3" fmla="*/ 509904 h 1257298"/>
                  <a:gd name="connsiteX4" fmla="*/ 1120901 w 1511044"/>
                  <a:gd name="connsiteY4" fmla="*/ 669543 h 1257298"/>
                  <a:gd name="connsiteX5" fmla="*/ 1137538 w 1511044"/>
                  <a:gd name="connsiteY5" fmla="*/ 655192 h 1257298"/>
                  <a:gd name="connsiteX6" fmla="*/ 1137538 w 1511044"/>
                  <a:gd name="connsiteY6" fmla="*/ 510031 h 1257298"/>
                  <a:gd name="connsiteX7" fmla="*/ 1305812 w 1511044"/>
                  <a:gd name="connsiteY7" fmla="*/ 509904 h 1257298"/>
                  <a:gd name="connsiteX8" fmla="*/ 1307590 w 1511044"/>
                  <a:gd name="connsiteY8" fmla="*/ 508380 h 1257298"/>
                  <a:gd name="connsiteX9" fmla="*/ 1324227 w 1511044"/>
                  <a:gd name="connsiteY9" fmla="*/ 494029 h 1257298"/>
                  <a:gd name="connsiteX10" fmla="*/ 1324989 w 1511044"/>
                  <a:gd name="connsiteY10" fmla="*/ 493394 h 1257298"/>
                  <a:gd name="connsiteX11" fmla="*/ 1324227 w 1511044"/>
                  <a:gd name="connsiteY11" fmla="*/ 493394 h 1257298"/>
                  <a:gd name="connsiteX12" fmla="*/ 1324227 w 1511044"/>
                  <a:gd name="connsiteY12" fmla="*/ 323215 h 1257298"/>
                  <a:gd name="connsiteX13" fmla="*/ 1494407 w 1511044"/>
                  <a:gd name="connsiteY13" fmla="*/ 323342 h 1257298"/>
                  <a:gd name="connsiteX14" fmla="*/ 1494407 w 1511044"/>
                  <a:gd name="connsiteY14" fmla="*/ 347218 h 1257298"/>
                  <a:gd name="connsiteX15" fmla="*/ 1511044 w 1511044"/>
                  <a:gd name="connsiteY15" fmla="*/ 332867 h 1257298"/>
                  <a:gd name="connsiteX16" fmla="*/ 1511044 w 1511044"/>
                  <a:gd name="connsiteY16" fmla="*/ 323342 h 1257298"/>
                  <a:gd name="connsiteX17" fmla="*/ 1511044 w 1511044"/>
                  <a:gd name="connsiteY17" fmla="*/ 306705 h 1257298"/>
                  <a:gd name="connsiteX18" fmla="*/ 1511044 w 1511044"/>
                  <a:gd name="connsiteY18" fmla="*/ 136525 h 1257298"/>
                  <a:gd name="connsiteX19" fmla="*/ 1511044 w 1511044"/>
                  <a:gd name="connsiteY19" fmla="*/ 119761 h 1257298"/>
                  <a:gd name="connsiteX20" fmla="*/ 1511044 w 1511044"/>
                  <a:gd name="connsiteY20" fmla="*/ 0 h 1257298"/>
                  <a:gd name="connsiteX21" fmla="*/ 1494407 w 1511044"/>
                  <a:gd name="connsiteY21" fmla="*/ 0 h 1257298"/>
                  <a:gd name="connsiteX22" fmla="*/ 1494407 w 1511044"/>
                  <a:gd name="connsiteY22" fmla="*/ 119761 h 1257298"/>
                  <a:gd name="connsiteX23" fmla="*/ 1324227 w 1511044"/>
                  <a:gd name="connsiteY23" fmla="*/ 119761 h 1257298"/>
                  <a:gd name="connsiteX24" fmla="*/ 1324227 w 1511044"/>
                  <a:gd name="connsiteY24" fmla="*/ 0 h 1257298"/>
                  <a:gd name="connsiteX25" fmla="*/ 1307590 w 1511044"/>
                  <a:gd name="connsiteY25" fmla="*/ 0 h 1257298"/>
                  <a:gd name="connsiteX26" fmla="*/ 1307590 w 1511044"/>
                  <a:gd name="connsiteY26" fmla="*/ 119761 h 1257298"/>
                  <a:gd name="connsiteX27" fmla="*/ 1137411 w 1511044"/>
                  <a:gd name="connsiteY27" fmla="*/ 119761 h 1257298"/>
                  <a:gd name="connsiteX28" fmla="*/ 1137411 w 1511044"/>
                  <a:gd name="connsiteY28" fmla="*/ 0 h 1257298"/>
                  <a:gd name="connsiteX29" fmla="*/ 1120773 w 1511044"/>
                  <a:gd name="connsiteY29" fmla="*/ 0 h 1257298"/>
                  <a:gd name="connsiteX30" fmla="*/ 1120773 w 1511044"/>
                  <a:gd name="connsiteY30" fmla="*/ 119761 h 1257298"/>
                  <a:gd name="connsiteX31" fmla="*/ 950721 w 1511044"/>
                  <a:gd name="connsiteY31" fmla="*/ 119761 h 1257298"/>
                  <a:gd name="connsiteX32" fmla="*/ 950721 w 1511044"/>
                  <a:gd name="connsiteY32" fmla="*/ 0 h 1257298"/>
                  <a:gd name="connsiteX33" fmla="*/ 934084 w 1511044"/>
                  <a:gd name="connsiteY33" fmla="*/ 0 h 1257298"/>
                  <a:gd name="connsiteX34" fmla="*/ 934084 w 1511044"/>
                  <a:gd name="connsiteY34" fmla="*/ 119761 h 1257298"/>
                  <a:gd name="connsiteX35" fmla="*/ 763904 w 1511044"/>
                  <a:gd name="connsiteY35" fmla="*/ 119761 h 1257298"/>
                  <a:gd name="connsiteX36" fmla="*/ 763904 w 1511044"/>
                  <a:gd name="connsiteY36" fmla="*/ 0 h 1257298"/>
                  <a:gd name="connsiteX37" fmla="*/ 747267 w 1511044"/>
                  <a:gd name="connsiteY37" fmla="*/ 0 h 1257298"/>
                  <a:gd name="connsiteX38" fmla="*/ 747267 w 1511044"/>
                  <a:gd name="connsiteY38" fmla="*/ 119761 h 1257298"/>
                  <a:gd name="connsiteX39" fmla="*/ 577087 w 1511044"/>
                  <a:gd name="connsiteY39" fmla="*/ 119761 h 1257298"/>
                  <a:gd name="connsiteX40" fmla="*/ 577087 w 1511044"/>
                  <a:gd name="connsiteY40" fmla="*/ 0 h 1257298"/>
                  <a:gd name="connsiteX41" fmla="*/ 560450 w 1511044"/>
                  <a:gd name="connsiteY41" fmla="*/ 0 h 1257298"/>
                  <a:gd name="connsiteX42" fmla="*/ 560450 w 1511044"/>
                  <a:gd name="connsiteY42" fmla="*/ 119761 h 1257298"/>
                  <a:gd name="connsiteX43" fmla="*/ 390397 w 1511044"/>
                  <a:gd name="connsiteY43" fmla="*/ 119761 h 1257298"/>
                  <a:gd name="connsiteX44" fmla="*/ 390397 w 1511044"/>
                  <a:gd name="connsiteY44" fmla="*/ 0 h 1257298"/>
                  <a:gd name="connsiteX45" fmla="*/ 373634 w 1511044"/>
                  <a:gd name="connsiteY45" fmla="*/ 0 h 1257298"/>
                  <a:gd name="connsiteX46" fmla="*/ 373634 w 1511044"/>
                  <a:gd name="connsiteY46" fmla="*/ 119761 h 1257298"/>
                  <a:gd name="connsiteX47" fmla="*/ 203581 w 1511044"/>
                  <a:gd name="connsiteY47" fmla="*/ 119761 h 1257298"/>
                  <a:gd name="connsiteX48" fmla="*/ 203581 w 1511044"/>
                  <a:gd name="connsiteY48" fmla="*/ 0 h 1257298"/>
                  <a:gd name="connsiteX49" fmla="*/ 186817 w 1511044"/>
                  <a:gd name="connsiteY49" fmla="*/ 0 h 1257298"/>
                  <a:gd name="connsiteX50" fmla="*/ 186817 w 1511044"/>
                  <a:gd name="connsiteY50" fmla="*/ 119761 h 1257298"/>
                  <a:gd name="connsiteX51" fmla="*/ 16764 w 1511044"/>
                  <a:gd name="connsiteY51" fmla="*/ 119761 h 1257298"/>
                  <a:gd name="connsiteX52" fmla="*/ 16764 w 1511044"/>
                  <a:gd name="connsiteY52" fmla="*/ 6858 h 1257298"/>
                  <a:gd name="connsiteX53" fmla="*/ 0 w 1511044"/>
                  <a:gd name="connsiteY53" fmla="*/ 23622 h 1257298"/>
                  <a:gd name="connsiteX54" fmla="*/ 0 w 1511044"/>
                  <a:gd name="connsiteY54" fmla="*/ 119761 h 1257298"/>
                  <a:gd name="connsiteX55" fmla="*/ 0 w 1511044"/>
                  <a:gd name="connsiteY55" fmla="*/ 136398 h 1257298"/>
                  <a:gd name="connsiteX56" fmla="*/ 0 w 1511044"/>
                  <a:gd name="connsiteY56" fmla="*/ 306578 h 1257298"/>
                  <a:gd name="connsiteX57" fmla="*/ 0 w 1511044"/>
                  <a:gd name="connsiteY57" fmla="*/ 323215 h 1257298"/>
                  <a:gd name="connsiteX58" fmla="*/ 0 w 1511044"/>
                  <a:gd name="connsiteY58" fmla="*/ 493394 h 1257298"/>
                  <a:gd name="connsiteX59" fmla="*/ 0 w 1511044"/>
                  <a:gd name="connsiteY59" fmla="*/ 510031 h 1257298"/>
                  <a:gd name="connsiteX60" fmla="*/ 0 w 1511044"/>
                  <a:gd name="connsiteY60" fmla="*/ 680211 h 1257298"/>
                  <a:gd name="connsiteX61" fmla="*/ 0 w 1511044"/>
                  <a:gd name="connsiteY61" fmla="*/ 696848 h 1257298"/>
                  <a:gd name="connsiteX62" fmla="*/ 0 w 1511044"/>
                  <a:gd name="connsiteY62" fmla="*/ 867028 h 1257298"/>
                  <a:gd name="connsiteX63" fmla="*/ 0 w 1511044"/>
                  <a:gd name="connsiteY63" fmla="*/ 883665 h 1257298"/>
                  <a:gd name="connsiteX64" fmla="*/ 0 w 1511044"/>
                  <a:gd name="connsiteY64" fmla="*/ 1053718 h 1257298"/>
                  <a:gd name="connsiteX65" fmla="*/ 0 w 1511044"/>
                  <a:gd name="connsiteY65" fmla="*/ 1070482 h 1257298"/>
                  <a:gd name="connsiteX66" fmla="*/ 0 w 1511044"/>
                  <a:gd name="connsiteY66" fmla="*/ 1201418 h 1257298"/>
                  <a:gd name="connsiteX67" fmla="*/ 16764 w 1511044"/>
                  <a:gd name="connsiteY67" fmla="*/ 1218055 h 1257298"/>
                  <a:gd name="connsiteX68" fmla="*/ 16764 w 1511044"/>
                  <a:gd name="connsiteY68" fmla="*/ 1070482 h 1257298"/>
                  <a:gd name="connsiteX69" fmla="*/ 186690 w 1511044"/>
                  <a:gd name="connsiteY69" fmla="*/ 1070482 h 1257298"/>
                  <a:gd name="connsiteX70" fmla="*/ 186690 w 1511044"/>
                  <a:gd name="connsiteY70" fmla="*/ 1240407 h 1257298"/>
                  <a:gd name="connsiteX71" fmla="*/ 39116 w 1511044"/>
                  <a:gd name="connsiteY71" fmla="*/ 1240534 h 1257298"/>
                  <a:gd name="connsiteX72" fmla="*/ 56007 w 1511044"/>
                  <a:gd name="connsiteY72" fmla="*/ 1257171 h 1257298"/>
                  <a:gd name="connsiteX73" fmla="*/ 186563 w 1511044"/>
                  <a:gd name="connsiteY73" fmla="*/ 1257171 h 1257298"/>
                  <a:gd name="connsiteX74" fmla="*/ 203327 w 1511044"/>
                  <a:gd name="connsiteY74" fmla="*/ 1257171 h 1257298"/>
                  <a:gd name="connsiteX75" fmla="*/ 373761 w 1511044"/>
                  <a:gd name="connsiteY75" fmla="*/ 1257298 h 1257298"/>
                  <a:gd name="connsiteX76" fmla="*/ 390524 w 1511044"/>
                  <a:gd name="connsiteY76" fmla="*/ 1257171 h 1257298"/>
                  <a:gd name="connsiteX77" fmla="*/ 560577 w 1511044"/>
                  <a:gd name="connsiteY77" fmla="*/ 1257171 h 1257298"/>
                  <a:gd name="connsiteX78" fmla="*/ 577214 w 1511044"/>
                  <a:gd name="connsiteY78" fmla="*/ 1257171 h 1257298"/>
                  <a:gd name="connsiteX79" fmla="*/ 602487 w 1511044"/>
                  <a:gd name="connsiteY79" fmla="*/ 1257171 h 1257298"/>
                  <a:gd name="connsiteX80" fmla="*/ 600582 w 1511044"/>
                  <a:gd name="connsiteY80" fmla="*/ 1240407 h 1257298"/>
                  <a:gd name="connsiteX81" fmla="*/ 577214 w 1511044"/>
                  <a:gd name="connsiteY81" fmla="*/ 1240407 h 1257298"/>
                  <a:gd name="connsiteX82" fmla="*/ 577214 w 1511044"/>
                  <a:gd name="connsiteY82" fmla="*/ 1070482 h 1257298"/>
                  <a:gd name="connsiteX83" fmla="*/ 656335 w 1511044"/>
                  <a:gd name="connsiteY83" fmla="*/ 1070482 h 1257298"/>
                  <a:gd name="connsiteX84" fmla="*/ 675766 w 1511044"/>
                  <a:gd name="connsiteY84" fmla="*/ 1053718 h 1257298"/>
                  <a:gd name="connsiteX85" fmla="*/ 577214 w 1511044"/>
                  <a:gd name="connsiteY85" fmla="*/ 1053718 h 1257298"/>
                  <a:gd name="connsiteX86" fmla="*/ 577214 w 1511044"/>
                  <a:gd name="connsiteY86" fmla="*/ 883665 h 1257298"/>
                  <a:gd name="connsiteX87" fmla="*/ 747394 w 1511044"/>
                  <a:gd name="connsiteY87" fmla="*/ 883665 h 1257298"/>
                  <a:gd name="connsiteX88" fmla="*/ 747394 w 1511044"/>
                  <a:gd name="connsiteY88" fmla="*/ 991996 h 1257298"/>
                  <a:gd name="connsiteX89" fmla="*/ 764031 w 1511044"/>
                  <a:gd name="connsiteY89" fmla="*/ 977645 h 1257298"/>
                  <a:gd name="connsiteX90" fmla="*/ 764031 w 1511044"/>
                  <a:gd name="connsiteY90" fmla="*/ 883665 h 1257298"/>
                  <a:gd name="connsiteX91" fmla="*/ 872870 w 1511044"/>
                  <a:gd name="connsiteY91" fmla="*/ 883665 h 1257298"/>
                  <a:gd name="connsiteX92" fmla="*/ 892174 w 1511044"/>
                  <a:gd name="connsiteY92" fmla="*/ 867028 h 1257298"/>
                  <a:gd name="connsiteX93" fmla="*/ 763904 w 1511044"/>
                  <a:gd name="connsiteY93" fmla="*/ 867028 h 1257298"/>
                  <a:gd name="connsiteX94" fmla="*/ 763904 w 1511044"/>
                  <a:gd name="connsiteY94" fmla="*/ 696848 h 1257298"/>
                  <a:gd name="connsiteX95" fmla="*/ 934084 w 1511044"/>
                  <a:gd name="connsiteY95" fmla="*/ 696848 h 1257298"/>
                  <a:gd name="connsiteX96" fmla="*/ 934084 w 1511044"/>
                  <a:gd name="connsiteY96" fmla="*/ 830833 h 1257298"/>
                  <a:gd name="connsiteX97" fmla="*/ 950721 w 1511044"/>
                  <a:gd name="connsiteY97" fmla="*/ 816482 h 1257298"/>
                  <a:gd name="connsiteX98" fmla="*/ 950721 w 1511044"/>
                  <a:gd name="connsiteY98" fmla="*/ 696848 h 1257298"/>
                  <a:gd name="connsiteX99" fmla="*/ 1089278 w 1511044"/>
                  <a:gd name="connsiteY99" fmla="*/ 696848 h 1257298"/>
                  <a:gd name="connsiteX100" fmla="*/ 1108709 w 1511044"/>
                  <a:gd name="connsiteY100" fmla="*/ 680084 h 1257298"/>
                  <a:gd name="connsiteX101" fmla="*/ 1324481 w 1511044"/>
                  <a:gd name="connsiteY101" fmla="*/ 136525 h 1257298"/>
                  <a:gd name="connsiteX102" fmla="*/ 1494661 w 1511044"/>
                  <a:gd name="connsiteY102" fmla="*/ 136652 h 1257298"/>
                  <a:gd name="connsiteX103" fmla="*/ 1494661 w 1511044"/>
                  <a:gd name="connsiteY103" fmla="*/ 306578 h 1257298"/>
                  <a:gd name="connsiteX104" fmla="*/ 1324481 w 1511044"/>
                  <a:gd name="connsiteY104" fmla="*/ 306705 h 1257298"/>
                  <a:gd name="connsiteX105" fmla="*/ 1324481 w 1511044"/>
                  <a:gd name="connsiteY105" fmla="*/ 136525 h 1257298"/>
                  <a:gd name="connsiteX106" fmla="*/ 1137664 w 1511044"/>
                  <a:gd name="connsiteY106" fmla="*/ 136525 h 1257298"/>
                  <a:gd name="connsiteX107" fmla="*/ 1307844 w 1511044"/>
                  <a:gd name="connsiteY107" fmla="*/ 136398 h 1257298"/>
                  <a:gd name="connsiteX108" fmla="*/ 1307844 w 1511044"/>
                  <a:gd name="connsiteY108" fmla="*/ 306578 h 1257298"/>
                  <a:gd name="connsiteX109" fmla="*/ 1137664 w 1511044"/>
                  <a:gd name="connsiteY109" fmla="*/ 306451 h 1257298"/>
                  <a:gd name="connsiteX110" fmla="*/ 1137664 w 1511044"/>
                  <a:gd name="connsiteY110" fmla="*/ 136525 h 1257298"/>
                  <a:gd name="connsiteX111" fmla="*/ 1137664 w 1511044"/>
                  <a:gd name="connsiteY111" fmla="*/ 323342 h 1257298"/>
                  <a:gd name="connsiteX112" fmla="*/ 1307844 w 1511044"/>
                  <a:gd name="connsiteY112" fmla="*/ 323215 h 1257298"/>
                  <a:gd name="connsiteX113" fmla="*/ 1307844 w 1511044"/>
                  <a:gd name="connsiteY113" fmla="*/ 493394 h 1257298"/>
                  <a:gd name="connsiteX114" fmla="*/ 1137664 w 1511044"/>
                  <a:gd name="connsiteY114" fmla="*/ 493521 h 1257298"/>
                  <a:gd name="connsiteX115" fmla="*/ 1137664 w 1511044"/>
                  <a:gd name="connsiteY115" fmla="*/ 323342 h 1257298"/>
                  <a:gd name="connsiteX116" fmla="*/ 950848 w 1511044"/>
                  <a:gd name="connsiteY116" fmla="*/ 136525 h 1257298"/>
                  <a:gd name="connsiteX117" fmla="*/ 1120901 w 1511044"/>
                  <a:gd name="connsiteY117" fmla="*/ 136398 h 1257298"/>
                  <a:gd name="connsiteX118" fmla="*/ 1120901 w 1511044"/>
                  <a:gd name="connsiteY118" fmla="*/ 306578 h 1257298"/>
                  <a:gd name="connsiteX119" fmla="*/ 950848 w 1511044"/>
                  <a:gd name="connsiteY119" fmla="*/ 306451 h 1257298"/>
                  <a:gd name="connsiteX120" fmla="*/ 950848 w 1511044"/>
                  <a:gd name="connsiteY120" fmla="*/ 136525 h 1257298"/>
                  <a:gd name="connsiteX121" fmla="*/ 950848 w 1511044"/>
                  <a:gd name="connsiteY121" fmla="*/ 323342 h 1257298"/>
                  <a:gd name="connsiteX122" fmla="*/ 1120901 w 1511044"/>
                  <a:gd name="connsiteY122" fmla="*/ 323215 h 1257298"/>
                  <a:gd name="connsiteX123" fmla="*/ 1120901 w 1511044"/>
                  <a:gd name="connsiteY123" fmla="*/ 493394 h 1257298"/>
                  <a:gd name="connsiteX124" fmla="*/ 950848 w 1511044"/>
                  <a:gd name="connsiteY124" fmla="*/ 493521 h 1257298"/>
                  <a:gd name="connsiteX125" fmla="*/ 950848 w 1511044"/>
                  <a:gd name="connsiteY125" fmla="*/ 323342 h 1257298"/>
                  <a:gd name="connsiteX126" fmla="*/ 16891 w 1511044"/>
                  <a:gd name="connsiteY126" fmla="*/ 323215 h 1257298"/>
                  <a:gd name="connsiteX127" fmla="*/ 186817 w 1511044"/>
                  <a:gd name="connsiteY127" fmla="*/ 323215 h 1257298"/>
                  <a:gd name="connsiteX128" fmla="*/ 186817 w 1511044"/>
                  <a:gd name="connsiteY128" fmla="*/ 493394 h 1257298"/>
                  <a:gd name="connsiteX129" fmla="*/ 16891 w 1511044"/>
                  <a:gd name="connsiteY129" fmla="*/ 493394 h 1257298"/>
                  <a:gd name="connsiteX130" fmla="*/ 16891 w 1511044"/>
                  <a:gd name="connsiteY130" fmla="*/ 323215 h 1257298"/>
                  <a:gd name="connsiteX131" fmla="*/ 16891 w 1511044"/>
                  <a:gd name="connsiteY131" fmla="*/ 510031 h 1257298"/>
                  <a:gd name="connsiteX132" fmla="*/ 186817 w 1511044"/>
                  <a:gd name="connsiteY132" fmla="*/ 510031 h 1257298"/>
                  <a:gd name="connsiteX133" fmla="*/ 186817 w 1511044"/>
                  <a:gd name="connsiteY133" fmla="*/ 680211 h 1257298"/>
                  <a:gd name="connsiteX134" fmla="*/ 16891 w 1511044"/>
                  <a:gd name="connsiteY134" fmla="*/ 680211 h 1257298"/>
                  <a:gd name="connsiteX135" fmla="*/ 16891 w 1511044"/>
                  <a:gd name="connsiteY135" fmla="*/ 510031 h 1257298"/>
                  <a:gd name="connsiteX136" fmla="*/ 186944 w 1511044"/>
                  <a:gd name="connsiteY136" fmla="*/ 1053718 h 1257298"/>
                  <a:gd name="connsiteX137" fmla="*/ 17018 w 1511044"/>
                  <a:gd name="connsiteY137" fmla="*/ 1053718 h 1257298"/>
                  <a:gd name="connsiteX138" fmla="*/ 17018 w 1511044"/>
                  <a:gd name="connsiteY138" fmla="*/ 883665 h 1257298"/>
                  <a:gd name="connsiteX139" fmla="*/ 187071 w 1511044"/>
                  <a:gd name="connsiteY139" fmla="*/ 883665 h 1257298"/>
                  <a:gd name="connsiteX140" fmla="*/ 186944 w 1511044"/>
                  <a:gd name="connsiteY140" fmla="*/ 1053718 h 1257298"/>
                  <a:gd name="connsiteX141" fmla="*/ 186944 w 1511044"/>
                  <a:gd name="connsiteY141" fmla="*/ 866901 h 1257298"/>
                  <a:gd name="connsiteX142" fmla="*/ 17018 w 1511044"/>
                  <a:gd name="connsiteY142" fmla="*/ 866901 h 1257298"/>
                  <a:gd name="connsiteX143" fmla="*/ 17018 w 1511044"/>
                  <a:gd name="connsiteY143" fmla="*/ 696721 h 1257298"/>
                  <a:gd name="connsiteX144" fmla="*/ 187071 w 1511044"/>
                  <a:gd name="connsiteY144" fmla="*/ 696721 h 1257298"/>
                  <a:gd name="connsiteX145" fmla="*/ 186944 w 1511044"/>
                  <a:gd name="connsiteY145" fmla="*/ 866901 h 1257298"/>
                  <a:gd name="connsiteX146" fmla="*/ 16891 w 1511044"/>
                  <a:gd name="connsiteY146" fmla="*/ 306578 h 1257298"/>
                  <a:gd name="connsiteX147" fmla="*/ 16891 w 1511044"/>
                  <a:gd name="connsiteY147" fmla="*/ 136398 h 1257298"/>
                  <a:gd name="connsiteX148" fmla="*/ 186817 w 1511044"/>
                  <a:gd name="connsiteY148" fmla="*/ 136398 h 1257298"/>
                  <a:gd name="connsiteX149" fmla="*/ 186944 w 1511044"/>
                  <a:gd name="connsiteY149" fmla="*/ 306451 h 1257298"/>
                  <a:gd name="connsiteX150" fmla="*/ 16891 w 1511044"/>
                  <a:gd name="connsiteY150" fmla="*/ 306578 h 1257298"/>
                  <a:gd name="connsiteX151" fmla="*/ 373761 w 1511044"/>
                  <a:gd name="connsiteY151" fmla="*/ 1240534 h 1257298"/>
                  <a:gd name="connsiteX152" fmla="*/ 203708 w 1511044"/>
                  <a:gd name="connsiteY152" fmla="*/ 1240407 h 1257298"/>
                  <a:gd name="connsiteX153" fmla="*/ 203708 w 1511044"/>
                  <a:gd name="connsiteY153" fmla="*/ 1070482 h 1257298"/>
                  <a:gd name="connsiteX154" fmla="*/ 373761 w 1511044"/>
                  <a:gd name="connsiteY154" fmla="*/ 1070482 h 1257298"/>
                  <a:gd name="connsiteX155" fmla="*/ 373761 w 1511044"/>
                  <a:gd name="connsiteY155" fmla="*/ 1240534 h 1257298"/>
                  <a:gd name="connsiteX156" fmla="*/ 373761 w 1511044"/>
                  <a:gd name="connsiteY156" fmla="*/ 1053718 h 1257298"/>
                  <a:gd name="connsiteX157" fmla="*/ 203708 w 1511044"/>
                  <a:gd name="connsiteY157" fmla="*/ 1053591 h 1257298"/>
                  <a:gd name="connsiteX158" fmla="*/ 203708 w 1511044"/>
                  <a:gd name="connsiteY158" fmla="*/ 883665 h 1257298"/>
                  <a:gd name="connsiteX159" fmla="*/ 373761 w 1511044"/>
                  <a:gd name="connsiteY159" fmla="*/ 883665 h 1257298"/>
                  <a:gd name="connsiteX160" fmla="*/ 373761 w 1511044"/>
                  <a:gd name="connsiteY160" fmla="*/ 1053718 h 1257298"/>
                  <a:gd name="connsiteX161" fmla="*/ 373761 w 1511044"/>
                  <a:gd name="connsiteY161" fmla="*/ 866901 h 1257298"/>
                  <a:gd name="connsiteX162" fmla="*/ 203708 w 1511044"/>
                  <a:gd name="connsiteY162" fmla="*/ 866901 h 1257298"/>
                  <a:gd name="connsiteX163" fmla="*/ 203708 w 1511044"/>
                  <a:gd name="connsiteY163" fmla="*/ 696721 h 1257298"/>
                  <a:gd name="connsiteX164" fmla="*/ 373761 w 1511044"/>
                  <a:gd name="connsiteY164" fmla="*/ 696721 h 1257298"/>
                  <a:gd name="connsiteX165" fmla="*/ 373761 w 1511044"/>
                  <a:gd name="connsiteY165" fmla="*/ 866901 h 1257298"/>
                  <a:gd name="connsiteX166" fmla="*/ 373761 w 1511044"/>
                  <a:gd name="connsiteY166" fmla="*/ 680211 h 1257298"/>
                  <a:gd name="connsiteX167" fmla="*/ 203708 w 1511044"/>
                  <a:gd name="connsiteY167" fmla="*/ 680084 h 1257298"/>
                  <a:gd name="connsiteX168" fmla="*/ 203708 w 1511044"/>
                  <a:gd name="connsiteY168" fmla="*/ 509904 h 1257298"/>
                  <a:gd name="connsiteX169" fmla="*/ 373761 w 1511044"/>
                  <a:gd name="connsiteY169" fmla="*/ 510031 h 1257298"/>
                  <a:gd name="connsiteX170" fmla="*/ 373761 w 1511044"/>
                  <a:gd name="connsiteY170" fmla="*/ 680211 h 1257298"/>
                  <a:gd name="connsiteX171" fmla="*/ 373761 w 1511044"/>
                  <a:gd name="connsiteY171" fmla="*/ 493394 h 1257298"/>
                  <a:gd name="connsiteX172" fmla="*/ 203708 w 1511044"/>
                  <a:gd name="connsiteY172" fmla="*/ 493267 h 1257298"/>
                  <a:gd name="connsiteX173" fmla="*/ 203708 w 1511044"/>
                  <a:gd name="connsiteY173" fmla="*/ 323088 h 1257298"/>
                  <a:gd name="connsiteX174" fmla="*/ 373761 w 1511044"/>
                  <a:gd name="connsiteY174" fmla="*/ 323215 h 1257298"/>
                  <a:gd name="connsiteX175" fmla="*/ 373761 w 1511044"/>
                  <a:gd name="connsiteY175" fmla="*/ 493394 h 1257298"/>
                  <a:gd name="connsiteX176" fmla="*/ 373761 w 1511044"/>
                  <a:gd name="connsiteY176" fmla="*/ 306578 h 1257298"/>
                  <a:gd name="connsiteX177" fmla="*/ 203708 w 1511044"/>
                  <a:gd name="connsiteY177" fmla="*/ 306705 h 1257298"/>
                  <a:gd name="connsiteX178" fmla="*/ 203708 w 1511044"/>
                  <a:gd name="connsiteY178" fmla="*/ 136525 h 1257298"/>
                  <a:gd name="connsiteX179" fmla="*/ 373761 w 1511044"/>
                  <a:gd name="connsiteY179" fmla="*/ 136652 h 1257298"/>
                  <a:gd name="connsiteX180" fmla="*/ 373761 w 1511044"/>
                  <a:gd name="connsiteY180" fmla="*/ 306578 h 1257298"/>
                  <a:gd name="connsiteX181" fmla="*/ 560577 w 1511044"/>
                  <a:gd name="connsiteY181" fmla="*/ 1240407 h 1257298"/>
                  <a:gd name="connsiteX182" fmla="*/ 390524 w 1511044"/>
                  <a:gd name="connsiteY182" fmla="*/ 1240407 h 1257298"/>
                  <a:gd name="connsiteX183" fmla="*/ 390524 w 1511044"/>
                  <a:gd name="connsiteY183" fmla="*/ 1070482 h 1257298"/>
                  <a:gd name="connsiteX184" fmla="*/ 560577 w 1511044"/>
                  <a:gd name="connsiteY184" fmla="*/ 1070482 h 1257298"/>
                  <a:gd name="connsiteX185" fmla="*/ 560577 w 1511044"/>
                  <a:gd name="connsiteY185" fmla="*/ 1240407 h 1257298"/>
                  <a:gd name="connsiteX186" fmla="*/ 560577 w 1511044"/>
                  <a:gd name="connsiteY186" fmla="*/ 1053718 h 1257298"/>
                  <a:gd name="connsiteX187" fmla="*/ 390524 w 1511044"/>
                  <a:gd name="connsiteY187" fmla="*/ 1053718 h 1257298"/>
                  <a:gd name="connsiteX188" fmla="*/ 390524 w 1511044"/>
                  <a:gd name="connsiteY188" fmla="*/ 883665 h 1257298"/>
                  <a:gd name="connsiteX189" fmla="*/ 560577 w 1511044"/>
                  <a:gd name="connsiteY189" fmla="*/ 883665 h 1257298"/>
                  <a:gd name="connsiteX190" fmla="*/ 560577 w 1511044"/>
                  <a:gd name="connsiteY190" fmla="*/ 1053718 h 1257298"/>
                  <a:gd name="connsiteX191" fmla="*/ 560577 w 1511044"/>
                  <a:gd name="connsiteY191" fmla="*/ 866901 h 1257298"/>
                  <a:gd name="connsiteX192" fmla="*/ 390524 w 1511044"/>
                  <a:gd name="connsiteY192" fmla="*/ 866901 h 1257298"/>
                  <a:gd name="connsiteX193" fmla="*/ 390524 w 1511044"/>
                  <a:gd name="connsiteY193" fmla="*/ 696721 h 1257298"/>
                  <a:gd name="connsiteX194" fmla="*/ 560577 w 1511044"/>
                  <a:gd name="connsiteY194" fmla="*/ 696721 h 1257298"/>
                  <a:gd name="connsiteX195" fmla="*/ 560577 w 1511044"/>
                  <a:gd name="connsiteY195" fmla="*/ 866901 h 1257298"/>
                  <a:gd name="connsiteX196" fmla="*/ 560577 w 1511044"/>
                  <a:gd name="connsiteY196" fmla="*/ 680084 h 1257298"/>
                  <a:gd name="connsiteX197" fmla="*/ 390524 w 1511044"/>
                  <a:gd name="connsiteY197" fmla="*/ 680084 h 1257298"/>
                  <a:gd name="connsiteX198" fmla="*/ 390524 w 1511044"/>
                  <a:gd name="connsiteY198" fmla="*/ 509904 h 1257298"/>
                  <a:gd name="connsiteX199" fmla="*/ 560577 w 1511044"/>
                  <a:gd name="connsiteY199" fmla="*/ 509904 h 1257298"/>
                  <a:gd name="connsiteX200" fmla="*/ 560577 w 1511044"/>
                  <a:gd name="connsiteY200" fmla="*/ 680084 h 1257298"/>
                  <a:gd name="connsiteX201" fmla="*/ 560577 w 1511044"/>
                  <a:gd name="connsiteY201" fmla="*/ 493394 h 1257298"/>
                  <a:gd name="connsiteX202" fmla="*/ 390524 w 1511044"/>
                  <a:gd name="connsiteY202" fmla="*/ 493394 h 1257298"/>
                  <a:gd name="connsiteX203" fmla="*/ 390524 w 1511044"/>
                  <a:gd name="connsiteY203" fmla="*/ 323215 h 1257298"/>
                  <a:gd name="connsiteX204" fmla="*/ 560577 w 1511044"/>
                  <a:gd name="connsiteY204" fmla="*/ 323215 h 1257298"/>
                  <a:gd name="connsiteX205" fmla="*/ 560577 w 1511044"/>
                  <a:gd name="connsiteY205" fmla="*/ 493394 h 1257298"/>
                  <a:gd name="connsiteX206" fmla="*/ 560577 w 1511044"/>
                  <a:gd name="connsiteY206" fmla="*/ 306578 h 1257298"/>
                  <a:gd name="connsiteX207" fmla="*/ 390524 w 1511044"/>
                  <a:gd name="connsiteY207" fmla="*/ 306578 h 1257298"/>
                  <a:gd name="connsiteX208" fmla="*/ 390524 w 1511044"/>
                  <a:gd name="connsiteY208" fmla="*/ 136398 h 1257298"/>
                  <a:gd name="connsiteX209" fmla="*/ 560577 w 1511044"/>
                  <a:gd name="connsiteY209" fmla="*/ 136398 h 1257298"/>
                  <a:gd name="connsiteX210" fmla="*/ 560577 w 1511044"/>
                  <a:gd name="connsiteY210" fmla="*/ 306578 h 1257298"/>
                  <a:gd name="connsiteX211" fmla="*/ 747394 w 1511044"/>
                  <a:gd name="connsiteY211" fmla="*/ 866901 h 1257298"/>
                  <a:gd name="connsiteX212" fmla="*/ 577214 w 1511044"/>
                  <a:gd name="connsiteY212" fmla="*/ 866901 h 1257298"/>
                  <a:gd name="connsiteX213" fmla="*/ 577214 w 1511044"/>
                  <a:gd name="connsiteY213" fmla="*/ 696721 h 1257298"/>
                  <a:gd name="connsiteX214" fmla="*/ 747394 w 1511044"/>
                  <a:gd name="connsiteY214" fmla="*/ 696721 h 1257298"/>
                  <a:gd name="connsiteX215" fmla="*/ 747394 w 1511044"/>
                  <a:gd name="connsiteY215" fmla="*/ 866901 h 1257298"/>
                  <a:gd name="connsiteX216" fmla="*/ 747394 w 1511044"/>
                  <a:gd name="connsiteY216" fmla="*/ 680084 h 1257298"/>
                  <a:gd name="connsiteX217" fmla="*/ 577214 w 1511044"/>
                  <a:gd name="connsiteY217" fmla="*/ 680084 h 1257298"/>
                  <a:gd name="connsiteX218" fmla="*/ 577214 w 1511044"/>
                  <a:gd name="connsiteY218" fmla="*/ 509904 h 1257298"/>
                  <a:gd name="connsiteX219" fmla="*/ 747394 w 1511044"/>
                  <a:gd name="connsiteY219" fmla="*/ 509904 h 1257298"/>
                  <a:gd name="connsiteX220" fmla="*/ 747394 w 1511044"/>
                  <a:gd name="connsiteY220" fmla="*/ 680084 h 1257298"/>
                  <a:gd name="connsiteX221" fmla="*/ 747394 w 1511044"/>
                  <a:gd name="connsiteY221" fmla="*/ 493394 h 1257298"/>
                  <a:gd name="connsiteX222" fmla="*/ 577214 w 1511044"/>
                  <a:gd name="connsiteY222" fmla="*/ 493394 h 1257298"/>
                  <a:gd name="connsiteX223" fmla="*/ 577214 w 1511044"/>
                  <a:gd name="connsiteY223" fmla="*/ 323215 h 1257298"/>
                  <a:gd name="connsiteX224" fmla="*/ 747394 w 1511044"/>
                  <a:gd name="connsiteY224" fmla="*/ 323215 h 1257298"/>
                  <a:gd name="connsiteX225" fmla="*/ 747394 w 1511044"/>
                  <a:gd name="connsiteY225" fmla="*/ 493394 h 1257298"/>
                  <a:gd name="connsiteX226" fmla="*/ 747394 w 1511044"/>
                  <a:gd name="connsiteY226" fmla="*/ 306578 h 1257298"/>
                  <a:gd name="connsiteX227" fmla="*/ 577214 w 1511044"/>
                  <a:gd name="connsiteY227" fmla="*/ 306578 h 1257298"/>
                  <a:gd name="connsiteX228" fmla="*/ 577214 w 1511044"/>
                  <a:gd name="connsiteY228" fmla="*/ 136398 h 1257298"/>
                  <a:gd name="connsiteX229" fmla="*/ 747394 w 1511044"/>
                  <a:gd name="connsiteY229" fmla="*/ 136398 h 1257298"/>
                  <a:gd name="connsiteX230" fmla="*/ 747394 w 1511044"/>
                  <a:gd name="connsiteY230" fmla="*/ 306578 h 1257298"/>
                  <a:gd name="connsiteX231" fmla="*/ 934211 w 1511044"/>
                  <a:gd name="connsiteY231" fmla="*/ 680084 h 1257298"/>
                  <a:gd name="connsiteX232" fmla="*/ 764031 w 1511044"/>
                  <a:gd name="connsiteY232" fmla="*/ 680084 h 1257298"/>
                  <a:gd name="connsiteX233" fmla="*/ 764031 w 1511044"/>
                  <a:gd name="connsiteY233" fmla="*/ 509904 h 1257298"/>
                  <a:gd name="connsiteX234" fmla="*/ 934211 w 1511044"/>
                  <a:gd name="connsiteY234" fmla="*/ 509904 h 1257298"/>
                  <a:gd name="connsiteX235" fmla="*/ 934211 w 1511044"/>
                  <a:gd name="connsiteY235" fmla="*/ 680084 h 1257298"/>
                  <a:gd name="connsiteX236" fmla="*/ 934211 w 1511044"/>
                  <a:gd name="connsiteY236" fmla="*/ 493394 h 1257298"/>
                  <a:gd name="connsiteX237" fmla="*/ 764031 w 1511044"/>
                  <a:gd name="connsiteY237" fmla="*/ 493394 h 1257298"/>
                  <a:gd name="connsiteX238" fmla="*/ 764031 w 1511044"/>
                  <a:gd name="connsiteY238" fmla="*/ 323215 h 1257298"/>
                  <a:gd name="connsiteX239" fmla="*/ 934211 w 1511044"/>
                  <a:gd name="connsiteY239" fmla="*/ 323215 h 1257298"/>
                  <a:gd name="connsiteX240" fmla="*/ 934211 w 1511044"/>
                  <a:gd name="connsiteY240" fmla="*/ 493394 h 1257298"/>
                  <a:gd name="connsiteX241" fmla="*/ 934211 w 1511044"/>
                  <a:gd name="connsiteY241" fmla="*/ 306578 h 1257298"/>
                  <a:gd name="connsiteX242" fmla="*/ 764031 w 1511044"/>
                  <a:gd name="connsiteY242" fmla="*/ 306578 h 1257298"/>
                  <a:gd name="connsiteX243" fmla="*/ 764031 w 1511044"/>
                  <a:gd name="connsiteY243" fmla="*/ 136398 h 1257298"/>
                  <a:gd name="connsiteX244" fmla="*/ 934211 w 1511044"/>
                  <a:gd name="connsiteY244" fmla="*/ 136398 h 1257298"/>
                  <a:gd name="connsiteX245" fmla="*/ 934211 w 1511044"/>
                  <a:gd name="connsiteY245" fmla="*/ 306578 h 1257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</a:cxnLst>
                <a:rect l="l" t="t" r="r" b="b"/>
                <a:pathLst>
                  <a:path w="1511044" h="1257298">
                    <a:moveTo>
                      <a:pt x="1108709" y="680084"/>
                    </a:moveTo>
                    <a:lnTo>
                      <a:pt x="950848" y="680211"/>
                    </a:lnTo>
                    <a:lnTo>
                      <a:pt x="950848" y="510031"/>
                    </a:lnTo>
                    <a:lnTo>
                      <a:pt x="1120901" y="509904"/>
                    </a:lnTo>
                    <a:lnTo>
                      <a:pt x="1120901" y="669543"/>
                    </a:lnTo>
                    <a:lnTo>
                      <a:pt x="1137538" y="655192"/>
                    </a:lnTo>
                    <a:lnTo>
                      <a:pt x="1137538" y="510031"/>
                    </a:lnTo>
                    <a:lnTo>
                      <a:pt x="1305812" y="509904"/>
                    </a:lnTo>
                    <a:lnTo>
                      <a:pt x="1307590" y="508380"/>
                    </a:lnTo>
                    <a:lnTo>
                      <a:pt x="1324227" y="494029"/>
                    </a:lnTo>
                    <a:lnTo>
                      <a:pt x="1324989" y="493394"/>
                    </a:lnTo>
                    <a:lnTo>
                      <a:pt x="1324227" y="493394"/>
                    </a:lnTo>
                    <a:lnTo>
                      <a:pt x="1324227" y="323215"/>
                    </a:lnTo>
                    <a:lnTo>
                      <a:pt x="1494407" y="323342"/>
                    </a:lnTo>
                    <a:lnTo>
                      <a:pt x="1494407" y="347218"/>
                    </a:lnTo>
                    <a:lnTo>
                      <a:pt x="1511044" y="332867"/>
                    </a:lnTo>
                    <a:lnTo>
                      <a:pt x="1511044" y="323342"/>
                    </a:lnTo>
                    <a:lnTo>
                      <a:pt x="1511044" y="306705"/>
                    </a:lnTo>
                    <a:lnTo>
                      <a:pt x="1511044" y="136525"/>
                    </a:lnTo>
                    <a:lnTo>
                      <a:pt x="1511044" y="119761"/>
                    </a:lnTo>
                    <a:lnTo>
                      <a:pt x="1511044" y="0"/>
                    </a:lnTo>
                    <a:lnTo>
                      <a:pt x="1494407" y="0"/>
                    </a:lnTo>
                    <a:lnTo>
                      <a:pt x="1494407" y="119761"/>
                    </a:lnTo>
                    <a:lnTo>
                      <a:pt x="1324227" y="119761"/>
                    </a:lnTo>
                    <a:lnTo>
                      <a:pt x="1324227" y="0"/>
                    </a:lnTo>
                    <a:lnTo>
                      <a:pt x="1307590" y="0"/>
                    </a:lnTo>
                    <a:lnTo>
                      <a:pt x="1307590" y="119761"/>
                    </a:lnTo>
                    <a:lnTo>
                      <a:pt x="1137411" y="119761"/>
                    </a:lnTo>
                    <a:lnTo>
                      <a:pt x="1137411" y="0"/>
                    </a:lnTo>
                    <a:lnTo>
                      <a:pt x="1120773" y="0"/>
                    </a:lnTo>
                    <a:lnTo>
                      <a:pt x="1120773" y="119761"/>
                    </a:lnTo>
                    <a:lnTo>
                      <a:pt x="950721" y="119761"/>
                    </a:lnTo>
                    <a:lnTo>
                      <a:pt x="950721" y="0"/>
                    </a:lnTo>
                    <a:lnTo>
                      <a:pt x="934084" y="0"/>
                    </a:lnTo>
                    <a:lnTo>
                      <a:pt x="934084" y="119761"/>
                    </a:lnTo>
                    <a:lnTo>
                      <a:pt x="763904" y="119761"/>
                    </a:lnTo>
                    <a:lnTo>
                      <a:pt x="763904" y="0"/>
                    </a:lnTo>
                    <a:lnTo>
                      <a:pt x="747267" y="0"/>
                    </a:lnTo>
                    <a:lnTo>
                      <a:pt x="747267" y="119761"/>
                    </a:lnTo>
                    <a:lnTo>
                      <a:pt x="577087" y="119761"/>
                    </a:lnTo>
                    <a:lnTo>
                      <a:pt x="577087" y="0"/>
                    </a:lnTo>
                    <a:lnTo>
                      <a:pt x="560450" y="0"/>
                    </a:lnTo>
                    <a:lnTo>
                      <a:pt x="560450" y="119761"/>
                    </a:lnTo>
                    <a:lnTo>
                      <a:pt x="390397" y="119761"/>
                    </a:lnTo>
                    <a:lnTo>
                      <a:pt x="390397" y="0"/>
                    </a:lnTo>
                    <a:lnTo>
                      <a:pt x="373634" y="0"/>
                    </a:lnTo>
                    <a:lnTo>
                      <a:pt x="373634" y="119761"/>
                    </a:lnTo>
                    <a:lnTo>
                      <a:pt x="203581" y="119761"/>
                    </a:lnTo>
                    <a:lnTo>
                      <a:pt x="203581" y="0"/>
                    </a:lnTo>
                    <a:lnTo>
                      <a:pt x="186817" y="0"/>
                    </a:lnTo>
                    <a:lnTo>
                      <a:pt x="186817" y="119761"/>
                    </a:lnTo>
                    <a:lnTo>
                      <a:pt x="16764" y="119761"/>
                    </a:lnTo>
                    <a:lnTo>
                      <a:pt x="16764" y="6858"/>
                    </a:lnTo>
                    <a:lnTo>
                      <a:pt x="0" y="23622"/>
                    </a:lnTo>
                    <a:lnTo>
                      <a:pt x="0" y="119761"/>
                    </a:lnTo>
                    <a:lnTo>
                      <a:pt x="0" y="136398"/>
                    </a:lnTo>
                    <a:lnTo>
                      <a:pt x="0" y="306578"/>
                    </a:lnTo>
                    <a:lnTo>
                      <a:pt x="0" y="323215"/>
                    </a:lnTo>
                    <a:lnTo>
                      <a:pt x="0" y="493394"/>
                    </a:lnTo>
                    <a:lnTo>
                      <a:pt x="0" y="510031"/>
                    </a:lnTo>
                    <a:lnTo>
                      <a:pt x="0" y="680211"/>
                    </a:lnTo>
                    <a:lnTo>
                      <a:pt x="0" y="696848"/>
                    </a:lnTo>
                    <a:lnTo>
                      <a:pt x="0" y="867028"/>
                    </a:lnTo>
                    <a:lnTo>
                      <a:pt x="0" y="883665"/>
                    </a:lnTo>
                    <a:lnTo>
                      <a:pt x="0" y="1053718"/>
                    </a:lnTo>
                    <a:lnTo>
                      <a:pt x="0" y="1070482"/>
                    </a:lnTo>
                    <a:lnTo>
                      <a:pt x="0" y="1201418"/>
                    </a:lnTo>
                    <a:lnTo>
                      <a:pt x="16764" y="1218055"/>
                    </a:lnTo>
                    <a:lnTo>
                      <a:pt x="16764" y="1070482"/>
                    </a:lnTo>
                    <a:lnTo>
                      <a:pt x="186690" y="1070482"/>
                    </a:lnTo>
                    <a:lnTo>
                      <a:pt x="186690" y="1240407"/>
                    </a:lnTo>
                    <a:lnTo>
                      <a:pt x="39116" y="1240534"/>
                    </a:lnTo>
                    <a:lnTo>
                      <a:pt x="56007" y="1257171"/>
                    </a:lnTo>
                    <a:lnTo>
                      <a:pt x="186563" y="1257171"/>
                    </a:lnTo>
                    <a:lnTo>
                      <a:pt x="203327" y="1257171"/>
                    </a:lnTo>
                    <a:lnTo>
                      <a:pt x="373761" y="1257298"/>
                    </a:lnTo>
                    <a:lnTo>
                      <a:pt x="390524" y="1257171"/>
                    </a:lnTo>
                    <a:lnTo>
                      <a:pt x="560577" y="1257171"/>
                    </a:lnTo>
                    <a:lnTo>
                      <a:pt x="577214" y="1257171"/>
                    </a:lnTo>
                    <a:lnTo>
                      <a:pt x="602487" y="1257171"/>
                    </a:lnTo>
                    <a:lnTo>
                      <a:pt x="600582" y="1240407"/>
                    </a:lnTo>
                    <a:lnTo>
                      <a:pt x="577214" y="1240407"/>
                    </a:lnTo>
                    <a:lnTo>
                      <a:pt x="577214" y="1070482"/>
                    </a:lnTo>
                    <a:lnTo>
                      <a:pt x="656335" y="1070482"/>
                    </a:lnTo>
                    <a:lnTo>
                      <a:pt x="675766" y="1053718"/>
                    </a:lnTo>
                    <a:lnTo>
                      <a:pt x="577214" y="1053718"/>
                    </a:lnTo>
                    <a:lnTo>
                      <a:pt x="577214" y="883665"/>
                    </a:lnTo>
                    <a:lnTo>
                      <a:pt x="747394" y="883665"/>
                    </a:lnTo>
                    <a:lnTo>
                      <a:pt x="747394" y="991996"/>
                    </a:lnTo>
                    <a:lnTo>
                      <a:pt x="764031" y="977645"/>
                    </a:lnTo>
                    <a:lnTo>
                      <a:pt x="764031" y="883665"/>
                    </a:lnTo>
                    <a:lnTo>
                      <a:pt x="872870" y="883665"/>
                    </a:lnTo>
                    <a:lnTo>
                      <a:pt x="892174" y="867028"/>
                    </a:lnTo>
                    <a:lnTo>
                      <a:pt x="763904" y="867028"/>
                    </a:lnTo>
                    <a:lnTo>
                      <a:pt x="763904" y="696848"/>
                    </a:lnTo>
                    <a:lnTo>
                      <a:pt x="934084" y="696848"/>
                    </a:lnTo>
                    <a:lnTo>
                      <a:pt x="934084" y="830833"/>
                    </a:lnTo>
                    <a:lnTo>
                      <a:pt x="950721" y="816482"/>
                    </a:lnTo>
                    <a:lnTo>
                      <a:pt x="950721" y="696848"/>
                    </a:lnTo>
                    <a:lnTo>
                      <a:pt x="1089278" y="696848"/>
                    </a:lnTo>
                    <a:lnTo>
                      <a:pt x="1108709" y="680084"/>
                    </a:lnTo>
                    <a:close/>
                    <a:moveTo>
                      <a:pt x="1324481" y="136525"/>
                    </a:moveTo>
                    <a:lnTo>
                      <a:pt x="1494661" y="136652"/>
                    </a:lnTo>
                    <a:lnTo>
                      <a:pt x="1494661" y="306578"/>
                    </a:lnTo>
                    <a:lnTo>
                      <a:pt x="1324481" y="306705"/>
                    </a:lnTo>
                    <a:lnTo>
                      <a:pt x="1324481" y="136525"/>
                    </a:lnTo>
                    <a:close/>
                    <a:moveTo>
                      <a:pt x="1137664" y="136525"/>
                    </a:moveTo>
                    <a:lnTo>
                      <a:pt x="1307844" y="136398"/>
                    </a:lnTo>
                    <a:lnTo>
                      <a:pt x="1307844" y="306578"/>
                    </a:lnTo>
                    <a:lnTo>
                      <a:pt x="1137664" y="306451"/>
                    </a:lnTo>
                    <a:lnTo>
                      <a:pt x="1137664" y="136525"/>
                    </a:lnTo>
                    <a:close/>
                    <a:moveTo>
                      <a:pt x="1137664" y="323342"/>
                    </a:moveTo>
                    <a:lnTo>
                      <a:pt x="1307844" y="323215"/>
                    </a:lnTo>
                    <a:lnTo>
                      <a:pt x="1307844" y="493394"/>
                    </a:lnTo>
                    <a:lnTo>
                      <a:pt x="1137664" y="493521"/>
                    </a:lnTo>
                    <a:lnTo>
                      <a:pt x="1137664" y="323342"/>
                    </a:lnTo>
                    <a:close/>
                    <a:moveTo>
                      <a:pt x="950848" y="136525"/>
                    </a:moveTo>
                    <a:lnTo>
                      <a:pt x="1120901" y="136398"/>
                    </a:lnTo>
                    <a:lnTo>
                      <a:pt x="1120901" y="306578"/>
                    </a:lnTo>
                    <a:lnTo>
                      <a:pt x="950848" y="306451"/>
                    </a:lnTo>
                    <a:lnTo>
                      <a:pt x="950848" y="136525"/>
                    </a:lnTo>
                    <a:close/>
                    <a:moveTo>
                      <a:pt x="950848" y="323342"/>
                    </a:moveTo>
                    <a:lnTo>
                      <a:pt x="1120901" y="323215"/>
                    </a:lnTo>
                    <a:lnTo>
                      <a:pt x="1120901" y="493394"/>
                    </a:lnTo>
                    <a:lnTo>
                      <a:pt x="950848" y="493521"/>
                    </a:lnTo>
                    <a:lnTo>
                      <a:pt x="950848" y="323342"/>
                    </a:lnTo>
                    <a:close/>
                    <a:moveTo>
                      <a:pt x="16891" y="323215"/>
                    </a:moveTo>
                    <a:lnTo>
                      <a:pt x="186817" y="323215"/>
                    </a:lnTo>
                    <a:lnTo>
                      <a:pt x="186817" y="493394"/>
                    </a:lnTo>
                    <a:lnTo>
                      <a:pt x="16891" y="493394"/>
                    </a:lnTo>
                    <a:lnTo>
                      <a:pt x="16891" y="323215"/>
                    </a:lnTo>
                    <a:close/>
                    <a:moveTo>
                      <a:pt x="16891" y="510031"/>
                    </a:moveTo>
                    <a:lnTo>
                      <a:pt x="186817" y="510031"/>
                    </a:lnTo>
                    <a:lnTo>
                      <a:pt x="186817" y="680211"/>
                    </a:lnTo>
                    <a:lnTo>
                      <a:pt x="16891" y="680211"/>
                    </a:lnTo>
                    <a:lnTo>
                      <a:pt x="16891" y="510031"/>
                    </a:lnTo>
                    <a:close/>
                    <a:moveTo>
                      <a:pt x="186944" y="1053718"/>
                    </a:moveTo>
                    <a:lnTo>
                      <a:pt x="17018" y="1053718"/>
                    </a:lnTo>
                    <a:lnTo>
                      <a:pt x="17018" y="883665"/>
                    </a:lnTo>
                    <a:lnTo>
                      <a:pt x="187071" y="883665"/>
                    </a:lnTo>
                    <a:lnTo>
                      <a:pt x="186944" y="1053718"/>
                    </a:lnTo>
                    <a:close/>
                    <a:moveTo>
                      <a:pt x="186944" y="866901"/>
                    </a:moveTo>
                    <a:lnTo>
                      <a:pt x="17018" y="866901"/>
                    </a:lnTo>
                    <a:lnTo>
                      <a:pt x="17018" y="696721"/>
                    </a:lnTo>
                    <a:lnTo>
                      <a:pt x="187071" y="696721"/>
                    </a:lnTo>
                    <a:lnTo>
                      <a:pt x="186944" y="866901"/>
                    </a:lnTo>
                    <a:close/>
                    <a:moveTo>
                      <a:pt x="16891" y="306578"/>
                    </a:moveTo>
                    <a:lnTo>
                      <a:pt x="16891" y="136398"/>
                    </a:lnTo>
                    <a:lnTo>
                      <a:pt x="186817" y="136398"/>
                    </a:lnTo>
                    <a:lnTo>
                      <a:pt x="186944" y="306451"/>
                    </a:lnTo>
                    <a:lnTo>
                      <a:pt x="16891" y="306578"/>
                    </a:lnTo>
                    <a:close/>
                    <a:moveTo>
                      <a:pt x="373761" y="1240534"/>
                    </a:moveTo>
                    <a:lnTo>
                      <a:pt x="203708" y="1240407"/>
                    </a:lnTo>
                    <a:lnTo>
                      <a:pt x="203708" y="1070482"/>
                    </a:lnTo>
                    <a:lnTo>
                      <a:pt x="373761" y="1070482"/>
                    </a:lnTo>
                    <a:lnTo>
                      <a:pt x="373761" y="1240534"/>
                    </a:lnTo>
                    <a:close/>
                    <a:moveTo>
                      <a:pt x="373761" y="1053718"/>
                    </a:moveTo>
                    <a:lnTo>
                      <a:pt x="203708" y="1053591"/>
                    </a:lnTo>
                    <a:lnTo>
                      <a:pt x="203708" y="883665"/>
                    </a:lnTo>
                    <a:lnTo>
                      <a:pt x="373761" y="883665"/>
                    </a:lnTo>
                    <a:lnTo>
                      <a:pt x="373761" y="1053718"/>
                    </a:lnTo>
                    <a:close/>
                    <a:moveTo>
                      <a:pt x="373761" y="866901"/>
                    </a:moveTo>
                    <a:lnTo>
                      <a:pt x="203708" y="866901"/>
                    </a:lnTo>
                    <a:lnTo>
                      <a:pt x="203708" y="696721"/>
                    </a:lnTo>
                    <a:lnTo>
                      <a:pt x="373761" y="696721"/>
                    </a:lnTo>
                    <a:lnTo>
                      <a:pt x="373761" y="866901"/>
                    </a:lnTo>
                    <a:close/>
                    <a:moveTo>
                      <a:pt x="373761" y="680211"/>
                    </a:moveTo>
                    <a:lnTo>
                      <a:pt x="203708" y="680084"/>
                    </a:lnTo>
                    <a:lnTo>
                      <a:pt x="203708" y="509904"/>
                    </a:lnTo>
                    <a:lnTo>
                      <a:pt x="373761" y="510031"/>
                    </a:lnTo>
                    <a:lnTo>
                      <a:pt x="373761" y="680211"/>
                    </a:lnTo>
                    <a:close/>
                    <a:moveTo>
                      <a:pt x="373761" y="493394"/>
                    </a:moveTo>
                    <a:lnTo>
                      <a:pt x="203708" y="493267"/>
                    </a:lnTo>
                    <a:lnTo>
                      <a:pt x="203708" y="323088"/>
                    </a:lnTo>
                    <a:lnTo>
                      <a:pt x="373761" y="323215"/>
                    </a:lnTo>
                    <a:lnTo>
                      <a:pt x="373761" y="493394"/>
                    </a:lnTo>
                    <a:close/>
                    <a:moveTo>
                      <a:pt x="373761" y="306578"/>
                    </a:moveTo>
                    <a:lnTo>
                      <a:pt x="203708" y="306705"/>
                    </a:lnTo>
                    <a:lnTo>
                      <a:pt x="203708" y="136525"/>
                    </a:lnTo>
                    <a:lnTo>
                      <a:pt x="373761" y="136652"/>
                    </a:lnTo>
                    <a:lnTo>
                      <a:pt x="373761" y="306578"/>
                    </a:lnTo>
                    <a:close/>
                    <a:moveTo>
                      <a:pt x="560577" y="1240407"/>
                    </a:moveTo>
                    <a:lnTo>
                      <a:pt x="390524" y="1240407"/>
                    </a:lnTo>
                    <a:lnTo>
                      <a:pt x="390524" y="1070482"/>
                    </a:lnTo>
                    <a:lnTo>
                      <a:pt x="560577" y="1070482"/>
                    </a:lnTo>
                    <a:lnTo>
                      <a:pt x="560577" y="1240407"/>
                    </a:lnTo>
                    <a:close/>
                    <a:moveTo>
                      <a:pt x="560577" y="1053718"/>
                    </a:moveTo>
                    <a:lnTo>
                      <a:pt x="390524" y="1053718"/>
                    </a:lnTo>
                    <a:lnTo>
                      <a:pt x="390524" y="883665"/>
                    </a:lnTo>
                    <a:lnTo>
                      <a:pt x="560577" y="883665"/>
                    </a:lnTo>
                    <a:lnTo>
                      <a:pt x="560577" y="1053718"/>
                    </a:lnTo>
                    <a:close/>
                    <a:moveTo>
                      <a:pt x="560577" y="866901"/>
                    </a:moveTo>
                    <a:lnTo>
                      <a:pt x="390524" y="866901"/>
                    </a:lnTo>
                    <a:lnTo>
                      <a:pt x="390524" y="696721"/>
                    </a:lnTo>
                    <a:lnTo>
                      <a:pt x="560577" y="696721"/>
                    </a:lnTo>
                    <a:lnTo>
                      <a:pt x="560577" y="866901"/>
                    </a:lnTo>
                    <a:close/>
                    <a:moveTo>
                      <a:pt x="560577" y="680084"/>
                    </a:moveTo>
                    <a:lnTo>
                      <a:pt x="390524" y="680084"/>
                    </a:lnTo>
                    <a:lnTo>
                      <a:pt x="390524" y="509904"/>
                    </a:lnTo>
                    <a:lnTo>
                      <a:pt x="560577" y="509904"/>
                    </a:lnTo>
                    <a:lnTo>
                      <a:pt x="560577" y="680084"/>
                    </a:lnTo>
                    <a:close/>
                    <a:moveTo>
                      <a:pt x="560577" y="493394"/>
                    </a:moveTo>
                    <a:lnTo>
                      <a:pt x="390524" y="493394"/>
                    </a:lnTo>
                    <a:lnTo>
                      <a:pt x="390524" y="323215"/>
                    </a:lnTo>
                    <a:lnTo>
                      <a:pt x="560577" y="323215"/>
                    </a:lnTo>
                    <a:lnTo>
                      <a:pt x="560577" y="493394"/>
                    </a:lnTo>
                    <a:close/>
                    <a:moveTo>
                      <a:pt x="560577" y="306578"/>
                    </a:moveTo>
                    <a:lnTo>
                      <a:pt x="390524" y="306578"/>
                    </a:lnTo>
                    <a:lnTo>
                      <a:pt x="390524" y="136398"/>
                    </a:lnTo>
                    <a:lnTo>
                      <a:pt x="560577" y="136398"/>
                    </a:lnTo>
                    <a:lnTo>
                      <a:pt x="560577" y="306578"/>
                    </a:lnTo>
                    <a:close/>
                    <a:moveTo>
                      <a:pt x="747394" y="866901"/>
                    </a:moveTo>
                    <a:lnTo>
                      <a:pt x="577214" y="866901"/>
                    </a:lnTo>
                    <a:lnTo>
                      <a:pt x="577214" y="696721"/>
                    </a:lnTo>
                    <a:lnTo>
                      <a:pt x="747394" y="696721"/>
                    </a:lnTo>
                    <a:lnTo>
                      <a:pt x="747394" y="866901"/>
                    </a:lnTo>
                    <a:close/>
                    <a:moveTo>
                      <a:pt x="747394" y="680084"/>
                    </a:moveTo>
                    <a:lnTo>
                      <a:pt x="577214" y="680084"/>
                    </a:lnTo>
                    <a:lnTo>
                      <a:pt x="577214" y="509904"/>
                    </a:lnTo>
                    <a:lnTo>
                      <a:pt x="747394" y="509904"/>
                    </a:lnTo>
                    <a:lnTo>
                      <a:pt x="747394" y="680084"/>
                    </a:lnTo>
                    <a:close/>
                    <a:moveTo>
                      <a:pt x="747394" y="493394"/>
                    </a:moveTo>
                    <a:lnTo>
                      <a:pt x="577214" y="493394"/>
                    </a:lnTo>
                    <a:lnTo>
                      <a:pt x="577214" y="323215"/>
                    </a:lnTo>
                    <a:lnTo>
                      <a:pt x="747394" y="323215"/>
                    </a:lnTo>
                    <a:lnTo>
                      <a:pt x="747394" y="493394"/>
                    </a:lnTo>
                    <a:close/>
                    <a:moveTo>
                      <a:pt x="747394" y="306578"/>
                    </a:moveTo>
                    <a:lnTo>
                      <a:pt x="577214" y="306578"/>
                    </a:lnTo>
                    <a:lnTo>
                      <a:pt x="577214" y="136398"/>
                    </a:lnTo>
                    <a:lnTo>
                      <a:pt x="747394" y="136398"/>
                    </a:lnTo>
                    <a:lnTo>
                      <a:pt x="747394" y="306578"/>
                    </a:lnTo>
                    <a:close/>
                    <a:moveTo>
                      <a:pt x="934211" y="680084"/>
                    </a:moveTo>
                    <a:lnTo>
                      <a:pt x="764031" y="680084"/>
                    </a:lnTo>
                    <a:lnTo>
                      <a:pt x="764031" y="509904"/>
                    </a:lnTo>
                    <a:lnTo>
                      <a:pt x="934211" y="509904"/>
                    </a:lnTo>
                    <a:lnTo>
                      <a:pt x="934211" y="680084"/>
                    </a:lnTo>
                    <a:close/>
                    <a:moveTo>
                      <a:pt x="934211" y="493394"/>
                    </a:moveTo>
                    <a:lnTo>
                      <a:pt x="764031" y="493394"/>
                    </a:lnTo>
                    <a:lnTo>
                      <a:pt x="764031" y="323215"/>
                    </a:lnTo>
                    <a:lnTo>
                      <a:pt x="934211" y="323215"/>
                    </a:lnTo>
                    <a:lnTo>
                      <a:pt x="934211" y="493394"/>
                    </a:lnTo>
                    <a:close/>
                    <a:moveTo>
                      <a:pt x="934211" y="306578"/>
                    </a:moveTo>
                    <a:lnTo>
                      <a:pt x="764031" y="306578"/>
                    </a:lnTo>
                    <a:lnTo>
                      <a:pt x="764031" y="136398"/>
                    </a:lnTo>
                    <a:lnTo>
                      <a:pt x="934211" y="136398"/>
                    </a:lnTo>
                    <a:lnTo>
                      <a:pt x="934211" y="306578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="" xmlns:a16="http://schemas.microsoft.com/office/drawing/2014/main" id="{7842E85E-D769-4667-980C-0404903A1B97}"/>
                  </a:ext>
                </a:extLst>
              </p:cNvPr>
              <p:cNvSpPr/>
              <p:nvPr/>
            </p:nvSpPr>
            <p:spPr>
              <a:xfrm>
                <a:off x="8611109" y="1053716"/>
                <a:ext cx="45084" cy="16763"/>
              </a:xfrm>
              <a:custGeom>
                <a:avLst/>
                <a:gdLst>
                  <a:gd name="connsiteX0" fmla="*/ 17907 w 45084"/>
                  <a:gd name="connsiteY0" fmla="*/ 10033 h 16763"/>
                  <a:gd name="connsiteX1" fmla="*/ 1270 w 45084"/>
                  <a:gd name="connsiteY1" fmla="*/ 16256 h 16763"/>
                  <a:gd name="connsiteX2" fmla="*/ 0 w 45084"/>
                  <a:gd name="connsiteY2" fmla="*/ 16764 h 16763"/>
                  <a:gd name="connsiteX3" fmla="*/ 0 w 45084"/>
                  <a:gd name="connsiteY3" fmla="*/ 16764 h 16763"/>
                  <a:gd name="connsiteX4" fmla="*/ 1270 w 45084"/>
                  <a:gd name="connsiteY4" fmla="*/ 16256 h 16763"/>
                  <a:gd name="connsiteX5" fmla="*/ 17907 w 45084"/>
                  <a:gd name="connsiteY5" fmla="*/ 10160 h 16763"/>
                  <a:gd name="connsiteX6" fmla="*/ 44323 w 45084"/>
                  <a:gd name="connsiteY6" fmla="*/ 254 h 16763"/>
                  <a:gd name="connsiteX7" fmla="*/ 45085 w 45084"/>
                  <a:gd name="connsiteY7" fmla="*/ 0 h 16763"/>
                  <a:gd name="connsiteX8" fmla="*/ 45085 w 45084"/>
                  <a:gd name="connsiteY8" fmla="*/ 0 h 1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5084" h="16763">
                    <a:moveTo>
                      <a:pt x="17907" y="10033"/>
                    </a:moveTo>
                    <a:lnTo>
                      <a:pt x="1270" y="16256"/>
                    </a:lnTo>
                    <a:lnTo>
                      <a:pt x="0" y="16764"/>
                    </a:lnTo>
                    <a:lnTo>
                      <a:pt x="0" y="16764"/>
                    </a:lnTo>
                    <a:lnTo>
                      <a:pt x="1270" y="16256"/>
                    </a:lnTo>
                    <a:lnTo>
                      <a:pt x="17907" y="10160"/>
                    </a:lnTo>
                    <a:lnTo>
                      <a:pt x="44323" y="254"/>
                    </a:lnTo>
                    <a:lnTo>
                      <a:pt x="45085" y="0"/>
                    </a:lnTo>
                    <a:lnTo>
                      <a:pt x="45085" y="0"/>
                    </a:lnTo>
                    <a:close/>
                  </a:path>
                </a:pathLst>
              </a:custGeom>
              <a:solidFill>
                <a:srgbClr val="211B5A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2" name="Freeform: Shape 211">
                <a:extLst>
                  <a:ext uri="{FF2B5EF4-FFF2-40B4-BE49-F238E27FC236}">
                    <a16:creationId xmlns="" xmlns:a16="http://schemas.microsoft.com/office/drawing/2014/main" id="{7779F58C-7B8A-4CBC-8D67-6524F51E0B75}"/>
                  </a:ext>
                </a:extLst>
              </p:cNvPr>
              <p:cNvSpPr/>
              <p:nvPr/>
            </p:nvSpPr>
            <p:spPr>
              <a:xfrm>
                <a:off x="8834121" y="6879070"/>
                <a:ext cx="1224024" cy="893317"/>
              </a:xfrm>
              <a:custGeom>
                <a:avLst/>
                <a:gdLst>
                  <a:gd name="connsiteX0" fmla="*/ 1183131 w 1224024"/>
                  <a:gd name="connsiteY0" fmla="*/ 23623 h 893317"/>
                  <a:gd name="connsiteX1" fmla="*/ 1146046 w 1224024"/>
                  <a:gd name="connsiteY1" fmla="*/ 45212 h 893317"/>
                  <a:gd name="connsiteX2" fmla="*/ 991234 w 1224024"/>
                  <a:gd name="connsiteY2" fmla="*/ 134875 h 893317"/>
                  <a:gd name="connsiteX3" fmla="*/ 954150 w 1224024"/>
                  <a:gd name="connsiteY3" fmla="*/ 156337 h 893317"/>
                  <a:gd name="connsiteX4" fmla="*/ 799337 w 1224024"/>
                  <a:gd name="connsiteY4" fmla="*/ 246126 h 893317"/>
                  <a:gd name="connsiteX5" fmla="*/ 762253 w 1224024"/>
                  <a:gd name="connsiteY5" fmla="*/ 267589 h 893317"/>
                  <a:gd name="connsiteX6" fmla="*/ 607440 w 1224024"/>
                  <a:gd name="connsiteY6" fmla="*/ 357251 h 893317"/>
                  <a:gd name="connsiteX7" fmla="*/ 570356 w 1224024"/>
                  <a:gd name="connsiteY7" fmla="*/ 378714 h 893317"/>
                  <a:gd name="connsiteX8" fmla="*/ 415670 w 1224024"/>
                  <a:gd name="connsiteY8" fmla="*/ 468375 h 893317"/>
                  <a:gd name="connsiteX9" fmla="*/ 378459 w 1224024"/>
                  <a:gd name="connsiteY9" fmla="*/ 489966 h 893317"/>
                  <a:gd name="connsiteX10" fmla="*/ 223774 w 1224024"/>
                  <a:gd name="connsiteY10" fmla="*/ 579627 h 893317"/>
                  <a:gd name="connsiteX11" fmla="*/ 186563 w 1224024"/>
                  <a:gd name="connsiteY11" fmla="*/ 601218 h 893317"/>
                  <a:gd name="connsiteX12" fmla="*/ 31750 w 1224024"/>
                  <a:gd name="connsiteY12" fmla="*/ 690879 h 893317"/>
                  <a:gd name="connsiteX13" fmla="*/ 0 w 1224024"/>
                  <a:gd name="connsiteY13" fmla="*/ 709294 h 893317"/>
                  <a:gd name="connsiteX14" fmla="*/ 52832 w 1224024"/>
                  <a:gd name="connsiteY14" fmla="*/ 893317 h 893317"/>
                  <a:gd name="connsiteX15" fmla="*/ 795273 w 1224024"/>
                  <a:gd name="connsiteY15" fmla="*/ 893317 h 893317"/>
                  <a:gd name="connsiteX16" fmla="*/ 856106 w 1224024"/>
                  <a:gd name="connsiteY16" fmla="*/ 858138 h 893317"/>
                  <a:gd name="connsiteX17" fmla="*/ 893190 w 1224024"/>
                  <a:gd name="connsiteY17" fmla="*/ 836549 h 893317"/>
                  <a:gd name="connsiteX18" fmla="*/ 1047875 w 1224024"/>
                  <a:gd name="connsiteY18" fmla="*/ 746886 h 893317"/>
                  <a:gd name="connsiteX19" fmla="*/ 1085087 w 1224024"/>
                  <a:gd name="connsiteY19" fmla="*/ 725424 h 893317"/>
                  <a:gd name="connsiteX20" fmla="*/ 1224025 w 1224024"/>
                  <a:gd name="connsiteY20" fmla="*/ 644905 h 893317"/>
                  <a:gd name="connsiteX21" fmla="*/ 1224025 w 1224024"/>
                  <a:gd name="connsiteY21" fmla="*/ 0 h 893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224024" h="893317">
                    <a:moveTo>
                      <a:pt x="1183131" y="23623"/>
                    </a:moveTo>
                    <a:lnTo>
                      <a:pt x="1146046" y="45212"/>
                    </a:lnTo>
                    <a:lnTo>
                      <a:pt x="991234" y="134875"/>
                    </a:lnTo>
                    <a:lnTo>
                      <a:pt x="954150" y="156337"/>
                    </a:lnTo>
                    <a:lnTo>
                      <a:pt x="799337" y="246126"/>
                    </a:lnTo>
                    <a:lnTo>
                      <a:pt x="762253" y="267589"/>
                    </a:lnTo>
                    <a:lnTo>
                      <a:pt x="607440" y="357251"/>
                    </a:lnTo>
                    <a:lnTo>
                      <a:pt x="570356" y="378714"/>
                    </a:lnTo>
                    <a:lnTo>
                      <a:pt x="415670" y="468375"/>
                    </a:lnTo>
                    <a:lnTo>
                      <a:pt x="378459" y="489966"/>
                    </a:lnTo>
                    <a:lnTo>
                      <a:pt x="223774" y="579627"/>
                    </a:lnTo>
                    <a:lnTo>
                      <a:pt x="186563" y="601218"/>
                    </a:lnTo>
                    <a:lnTo>
                      <a:pt x="31750" y="690879"/>
                    </a:lnTo>
                    <a:lnTo>
                      <a:pt x="0" y="709294"/>
                    </a:lnTo>
                    <a:lnTo>
                      <a:pt x="52832" y="893317"/>
                    </a:lnTo>
                    <a:lnTo>
                      <a:pt x="795273" y="893317"/>
                    </a:lnTo>
                    <a:lnTo>
                      <a:pt x="856106" y="858138"/>
                    </a:lnTo>
                    <a:lnTo>
                      <a:pt x="893190" y="836549"/>
                    </a:lnTo>
                    <a:lnTo>
                      <a:pt x="1047875" y="746886"/>
                    </a:lnTo>
                    <a:lnTo>
                      <a:pt x="1085087" y="725424"/>
                    </a:lnTo>
                    <a:lnTo>
                      <a:pt x="1224025" y="644905"/>
                    </a:lnTo>
                    <a:lnTo>
                      <a:pt x="122402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3" name="Freeform: Shape 212">
                <a:extLst>
                  <a:ext uri="{FF2B5EF4-FFF2-40B4-BE49-F238E27FC236}">
                    <a16:creationId xmlns="" xmlns:a16="http://schemas.microsoft.com/office/drawing/2014/main" id="{9021D1CC-8BFC-43D6-BED0-5E1CED7B722E}"/>
                  </a:ext>
                </a:extLst>
              </p:cNvPr>
              <p:cNvSpPr/>
              <p:nvPr/>
            </p:nvSpPr>
            <p:spPr>
              <a:xfrm>
                <a:off x="6986540" y="691767"/>
                <a:ext cx="409783" cy="409796"/>
              </a:xfrm>
              <a:custGeom>
                <a:avLst/>
                <a:gdLst>
                  <a:gd name="connsiteX0" fmla="*/ 14719 w 409783"/>
                  <a:gd name="connsiteY0" fmla="*/ 87376 h 409796"/>
                  <a:gd name="connsiteX1" fmla="*/ 50787 w 409783"/>
                  <a:gd name="connsiteY1" fmla="*/ 123444 h 409796"/>
                  <a:gd name="connsiteX2" fmla="*/ 83553 w 409783"/>
                  <a:gd name="connsiteY2" fmla="*/ 156210 h 409796"/>
                  <a:gd name="connsiteX3" fmla="*/ 126479 w 409783"/>
                  <a:gd name="connsiteY3" fmla="*/ 199136 h 409796"/>
                  <a:gd name="connsiteX4" fmla="*/ 159245 w 409783"/>
                  <a:gd name="connsiteY4" fmla="*/ 231902 h 409796"/>
                  <a:gd name="connsiteX5" fmla="*/ 322186 w 409783"/>
                  <a:gd name="connsiteY5" fmla="*/ 394842 h 409796"/>
                  <a:gd name="connsiteX6" fmla="*/ 394830 w 409783"/>
                  <a:gd name="connsiteY6" fmla="*/ 394842 h 409796"/>
                  <a:gd name="connsiteX7" fmla="*/ 394830 w 409783"/>
                  <a:gd name="connsiteY7" fmla="*/ 322199 h 409796"/>
                  <a:gd name="connsiteX8" fmla="*/ 274180 w 409783"/>
                  <a:gd name="connsiteY8" fmla="*/ 201549 h 409796"/>
                  <a:gd name="connsiteX9" fmla="*/ 271640 w 409783"/>
                  <a:gd name="connsiteY9" fmla="*/ 199009 h 409796"/>
                  <a:gd name="connsiteX10" fmla="*/ 228714 w 409783"/>
                  <a:gd name="connsiteY10" fmla="*/ 156083 h 409796"/>
                  <a:gd name="connsiteX11" fmla="*/ 195948 w 409783"/>
                  <a:gd name="connsiteY11" fmla="*/ 123317 h 409796"/>
                  <a:gd name="connsiteX12" fmla="*/ 153149 w 409783"/>
                  <a:gd name="connsiteY12" fmla="*/ 80518 h 409796"/>
                  <a:gd name="connsiteX13" fmla="*/ 120383 w 409783"/>
                  <a:gd name="connsiteY13" fmla="*/ 47752 h 409796"/>
                  <a:gd name="connsiteX14" fmla="*/ 87363 w 409783"/>
                  <a:gd name="connsiteY14" fmla="*/ 14732 h 409796"/>
                  <a:gd name="connsiteX15" fmla="*/ 73139 w 409783"/>
                  <a:gd name="connsiteY15" fmla="*/ 4953 h 409796"/>
                  <a:gd name="connsiteX16" fmla="*/ 29070 w 409783"/>
                  <a:gd name="connsiteY16" fmla="*/ 4953 h 409796"/>
                  <a:gd name="connsiteX17" fmla="*/ 14846 w 409783"/>
                  <a:gd name="connsiteY17" fmla="*/ 14732 h 409796"/>
                  <a:gd name="connsiteX18" fmla="*/ 114 w 409783"/>
                  <a:gd name="connsiteY18" fmla="*/ 47752 h 409796"/>
                  <a:gd name="connsiteX19" fmla="*/ 9258 w 409783"/>
                  <a:gd name="connsiteY19" fmla="*/ 80518 h 409796"/>
                  <a:gd name="connsiteX20" fmla="*/ 14719 w 409783"/>
                  <a:gd name="connsiteY20" fmla="*/ 87376 h 409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9783" h="409796">
                    <a:moveTo>
                      <a:pt x="14719" y="87376"/>
                    </a:moveTo>
                    <a:lnTo>
                      <a:pt x="50787" y="123444"/>
                    </a:lnTo>
                    <a:lnTo>
                      <a:pt x="83553" y="156210"/>
                    </a:lnTo>
                    <a:lnTo>
                      <a:pt x="126479" y="199136"/>
                    </a:lnTo>
                    <a:lnTo>
                      <a:pt x="159245" y="231902"/>
                    </a:lnTo>
                    <a:lnTo>
                      <a:pt x="322186" y="394842"/>
                    </a:lnTo>
                    <a:cubicBezTo>
                      <a:pt x="342125" y="414781"/>
                      <a:pt x="374891" y="414781"/>
                      <a:pt x="394830" y="394842"/>
                    </a:cubicBezTo>
                    <a:cubicBezTo>
                      <a:pt x="414769" y="374903"/>
                      <a:pt x="414769" y="342138"/>
                      <a:pt x="394830" y="322199"/>
                    </a:cubicBezTo>
                    <a:lnTo>
                      <a:pt x="274180" y="201549"/>
                    </a:lnTo>
                    <a:lnTo>
                      <a:pt x="271640" y="199009"/>
                    </a:lnTo>
                    <a:lnTo>
                      <a:pt x="228714" y="156083"/>
                    </a:lnTo>
                    <a:lnTo>
                      <a:pt x="195948" y="123317"/>
                    </a:lnTo>
                    <a:lnTo>
                      <a:pt x="153149" y="80518"/>
                    </a:lnTo>
                    <a:lnTo>
                      <a:pt x="120383" y="47752"/>
                    </a:lnTo>
                    <a:lnTo>
                      <a:pt x="87363" y="14732"/>
                    </a:lnTo>
                    <a:cubicBezTo>
                      <a:pt x="83172" y="10541"/>
                      <a:pt x="78219" y="7366"/>
                      <a:pt x="73139" y="4953"/>
                    </a:cubicBezTo>
                    <a:cubicBezTo>
                      <a:pt x="59169" y="-1651"/>
                      <a:pt x="43040" y="-1651"/>
                      <a:pt x="29070" y="4953"/>
                    </a:cubicBezTo>
                    <a:cubicBezTo>
                      <a:pt x="23863" y="7366"/>
                      <a:pt x="19037" y="10541"/>
                      <a:pt x="14846" y="14732"/>
                    </a:cubicBezTo>
                    <a:cubicBezTo>
                      <a:pt x="5702" y="23876"/>
                      <a:pt x="876" y="35687"/>
                      <a:pt x="114" y="47752"/>
                    </a:cubicBezTo>
                    <a:cubicBezTo>
                      <a:pt x="-648" y="59182"/>
                      <a:pt x="2400" y="70739"/>
                      <a:pt x="9258" y="80518"/>
                    </a:cubicBezTo>
                    <a:cubicBezTo>
                      <a:pt x="10909" y="82931"/>
                      <a:pt x="12560" y="85217"/>
                      <a:pt x="14719" y="87376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4" name="Freeform: Shape 213">
                <a:extLst>
                  <a:ext uri="{FF2B5EF4-FFF2-40B4-BE49-F238E27FC236}">
                    <a16:creationId xmlns="" xmlns:a16="http://schemas.microsoft.com/office/drawing/2014/main" id="{7CCB7C50-11E9-4BF5-B38C-AC0DF269B8C6}"/>
                  </a:ext>
                </a:extLst>
              </p:cNvPr>
              <p:cNvSpPr/>
              <p:nvPr/>
            </p:nvSpPr>
            <p:spPr>
              <a:xfrm>
                <a:off x="8218648" y="4511508"/>
                <a:ext cx="413955" cy="413956"/>
              </a:xfrm>
              <a:custGeom>
                <a:avLst/>
                <a:gdLst>
                  <a:gd name="connsiteX0" fmla="*/ 88424 w 413955"/>
                  <a:gd name="connsiteY0" fmla="*/ 15145 h 413956"/>
                  <a:gd name="connsiteX1" fmla="*/ 15145 w 413955"/>
                  <a:gd name="connsiteY1" fmla="*/ 15145 h 413956"/>
                  <a:gd name="connsiteX2" fmla="*/ 15145 w 413955"/>
                  <a:gd name="connsiteY2" fmla="*/ 88424 h 413956"/>
                  <a:gd name="connsiteX3" fmla="*/ 325532 w 413955"/>
                  <a:gd name="connsiteY3" fmla="*/ 398811 h 413956"/>
                  <a:gd name="connsiteX4" fmla="*/ 398811 w 413955"/>
                  <a:gd name="connsiteY4" fmla="*/ 398811 h 413956"/>
                  <a:gd name="connsiteX5" fmla="*/ 398811 w 413955"/>
                  <a:gd name="connsiteY5" fmla="*/ 325532 h 413956"/>
                  <a:gd name="connsiteX6" fmla="*/ 88424 w 413955"/>
                  <a:gd name="connsiteY6" fmla="*/ 15145 h 413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13955" h="413956">
                    <a:moveTo>
                      <a:pt x="88424" y="15145"/>
                    </a:moveTo>
                    <a:cubicBezTo>
                      <a:pt x="68231" y="-5048"/>
                      <a:pt x="35338" y="-5048"/>
                      <a:pt x="15145" y="15145"/>
                    </a:cubicBezTo>
                    <a:cubicBezTo>
                      <a:pt x="-5048" y="35338"/>
                      <a:pt x="-5048" y="68231"/>
                      <a:pt x="15145" y="88424"/>
                    </a:cubicBezTo>
                    <a:lnTo>
                      <a:pt x="325532" y="398811"/>
                    </a:lnTo>
                    <a:cubicBezTo>
                      <a:pt x="345725" y="419004"/>
                      <a:pt x="378618" y="419004"/>
                      <a:pt x="398811" y="398811"/>
                    </a:cubicBezTo>
                    <a:cubicBezTo>
                      <a:pt x="419004" y="378618"/>
                      <a:pt x="419004" y="345725"/>
                      <a:pt x="398811" y="325532"/>
                    </a:cubicBezTo>
                    <a:lnTo>
                      <a:pt x="88424" y="15145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5" name="Freeform: Shape 214">
                <a:extLst>
                  <a:ext uri="{FF2B5EF4-FFF2-40B4-BE49-F238E27FC236}">
                    <a16:creationId xmlns="" xmlns:a16="http://schemas.microsoft.com/office/drawing/2014/main" id="{97F9B4D9-525B-4197-927E-C8EACC077442}"/>
                  </a:ext>
                </a:extLst>
              </p:cNvPr>
              <p:cNvSpPr/>
              <p:nvPr/>
            </p:nvSpPr>
            <p:spPr>
              <a:xfrm>
                <a:off x="6782471" y="6466099"/>
                <a:ext cx="690561" cy="690561"/>
              </a:xfrm>
              <a:custGeom>
                <a:avLst/>
                <a:gdLst>
                  <a:gd name="connsiteX0" fmla="*/ 147542 w 690561"/>
                  <a:gd name="connsiteY0" fmla="*/ 25241 h 690561"/>
                  <a:gd name="connsiteX1" fmla="*/ 25241 w 690561"/>
                  <a:gd name="connsiteY1" fmla="*/ 25241 h 690561"/>
                  <a:gd name="connsiteX2" fmla="*/ 25241 w 690561"/>
                  <a:gd name="connsiteY2" fmla="*/ 147542 h 690561"/>
                  <a:gd name="connsiteX3" fmla="*/ 543020 w 690561"/>
                  <a:gd name="connsiteY3" fmla="*/ 665321 h 690561"/>
                  <a:gd name="connsiteX4" fmla="*/ 665320 w 690561"/>
                  <a:gd name="connsiteY4" fmla="*/ 665321 h 690561"/>
                  <a:gd name="connsiteX5" fmla="*/ 665320 w 690561"/>
                  <a:gd name="connsiteY5" fmla="*/ 543020 h 690561"/>
                  <a:gd name="connsiteX6" fmla="*/ 147542 w 690561"/>
                  <a:gd name="connsiteY6" fmla="*/ 25241 h 690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0561" h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1"/>
                    </a:lnTo>
                    <a:cubicBezTo>
                      <a:pt x="576675" y="698975"/>
                      <a:pt x="631665" y="698975"/>
                      <a:pt x="665320" y="665321"/>
                    </a:cubicBezTo>
                    <a:cubicBezTo>
                      <a:pt x="698975" y="631665"/>
                      <a:pt x="698975" y="576674"/>
                      <a:pt x="665320" y="543020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9D827928-66A2-4F66-B89C-14D18129CC69}"/>
                </a:ext>
              </a:extLst>
            </p:cNvPr>
            <p:cNvSpPr/>
            <p:nvPr userDrawn="1"/>
          </p:nvSpPr>
          <p:spPr>
            <a:xfrm>
              <a:off x="9260205" y="5894187"/>
              <a:ext cx="99440" cy="100965"/>
            </a:xfrm>
            <a:custGeom>
              <a:avLst/>
              <a:gdLst>
                <a:gd name="connsiteX0" fmla="*/ 0 w 99440"/>
                <a:gd name="connsiteY0" fmla="*/ 65786 h 100965"/>
                <a:gd name="connsiteX1" fmla="*/ 35179 w 99440"/>
                <a:gd name="connsiteY1" fmla="*/ 100965 h 100965"/>
                <a:gd name="connsiteX2" fmla="*/ 99441 w 99440"/>
                <a:gd name="connsiteY2" fmla="*/ 100965 h 100965"/>
                <a:gd name="connsiteX3" fmla="*/ 99441 w 99440"/>
                <a:gd name="connsiteY3" fmla="*/ 30734 h 100965"/>
                <a:gd name="connsiteX4" fmla="*/ 70358 w 99440"/>
                <a:gd name="connsiteY4" fmla="*/ 30734 h 100965"/>
                <a:gd name="connsiteX5" fmla="*/ 70358 w 99440"/>
                <a:gd name="connsiteY5" fmla="*/ 0 h 100965"/>
                <a:gd name="connsiteX6" fmla="*/ 127 w 99440"/>
                <a:gd name="connsiteY6" fmla="*/ 0 h 100965"/>
                <a:gd name="connsiteX7" fmla="*/ 127 w 99440"/>
                <a:gd name="connsiteY7" fmla="*/ 65786 h 100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440" h="100965">
                  <a:moveTo>
                    <a:pt x="0" y="65786"/>
                  </a:moveTo>
                  <a:cubicBezTo>
                    <a:pt x="0" y="85217"/>
                    <a:pt x="15748" y="100965"/>
                    <a:pt x="35179" y="100965"/>
                  </a:cubicBezTo>
                  <a:lnTo>
                    <a:pt x="99441" y="100965"/>
                  </a:lnTo>
                  <a:lnTo>
                    <a:pt x="99441" y="30734"/>
                  </a:lnTo>
                  <a:lnTo>
                    <a:pt x="70358" y="30734"/>
                  </a:lnTo>
                  <a:lnTo>
                    <a:pt x="70358" y="0"/>
                  </a:lnTo>
                  <a:lnTo>
                    <a:pt x="127" y="0"/>
                  </a:lnTo>
                  <a:lnTo>
                    <a:pt x="127" y="65786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630AEC08-566E-4109-91C8-EC8F66562D8D}"/>
                </a:ext>
              </a:extLst>
            </p:cNvPr>
            <p:cNvSpPr/>
            <p:nvPr userDrawn="1"/>
          </p:nvSpPr>
          <p:spPr>
            <a:xfrm>
              <a:off x="9372854" y="5924921"/>
              <a:ext cx="406272" cy="70230"/>
            </a:xfrm>
            <a:custGeom>
              <a:avLst/>
              <a:gdLst>
                <a:gd name="connsiteX0" fmla="*/ 3429 w 406272"/>
                <a:gd name="connsiteY0" fmla="*/ 3302 h 70230"/>
                <a:gd name="connsiteX1" fmla="*/ 3429 w 406272"/>
                <a:gd name="connsiteY1" fmla="*/ 70231 h 70230"/>
                <a:gd name="connsiteX2" fmla="*/ 406273 w 406272"/>
                <a:gd name="connsiteY2" fmla="*/ 70231 h 70230"/>
                <a:gd name="connsiteX3" fmla="*/ 406273 w 406272"/>
                <a:gd name="connsiteY3" fmla="*/ 0 h 70230"/>
                <a:gd name="connsiteX4" fmla="*/ 0 w 406272"/>
                <a:gd name="connsiteY4" fmla="*/ 0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6272" h="70230">
                  <a:moveTo>
                    <a:pt x="3429" y="3302"/>
                  </a:moveTo>
                  <a:lnTo>
                    <a:pt x="3429" y="70231"/>
                  </a:lnTo>
                  <a:lnTo>
                    <a:pt x="406273" y="70231"/>
                  </a:lnTo>
                  <a:lnTo>
                    <a:pt x="4062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724FFCEA-CFB7-426D-8569-12F3A83DFF2C}"/>
                </a:ext>
              </a:extLst>
            </p:cNvPr>
            <p:cNvSpPr/>
            <p:nvPr userDrawn="1"/>
          </p:nvSpPr>
          <p:spPr>
            <a:xfrm>
              <a:off x="9260205" y="5275190"/>
              <a:ext cx="70230" cy="607313"/>
            </a:xfrm>
            <a:custGeom>
              <a:avLst/>
              <a:gdLst>
                <a:gd name="connsiteX0" fmla="*/ 65151 w 70230"/>
                <a:gd name="connsiteY0" fmla="*/ 602106 h 607313"/>
                <a:gd name="connsiteX1" fmla="*/ 70231 w 70230"/>
                <a:gd name="connsiteY1" fmla="*/ 607313 h 607313"/>
                <a:gd name="connsiteX2" fmla="*/ 70231 w 70230"/>
                <a:gd name="connsiteY2" fmla="*/ 0 h 607313"/>
                <a:gd name="connsiteX3" fmla="*/ 0 w 70230"/>
                <a:gd name="connsiteY3" fmla="*/ 0 h 607313"/>
                <a:gd name="connsiteX4" fmla="*/ 0 w 70230"/>
                <a:gd name="connsiteY4" fmla="*/ 602106 h 60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0" h="607313">
                  <a:moveTo>
                    <a:pt x="65151" y="602106"/>
                  </a:moveTo>
                  <a:lnTo>
                    <a:pt x="70231" y="607313"/>
                  </a:lnTo>
                  <a:lnTo>
                    <a:pt x="70231" y="0"/>
                  </a:lnTo>
                  <a:lnTo>
                    <a:pt x="0" y="0"/>
                  </a:lnTo>
                  <a:lnTo>
                    <a:pt x="0" y="602106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203BBB91-BF0E-4E99-924F-F33722A9CECE}"/>
                </a:ext>
              </a:extLst>
            </p:cNvPr>
            <p:cNvSpPr/>
            <p:nvPr userDrawn="1"/>
          </p:nvSpPr>
          <p:spPr>
            <a:xfrm>
              <a:off x="9260205" y="4990075"/>
              <a:ext cx="797813" cy="214884"/>
            </a:xfrm>
            <a:custGeom>
              <a:avLst/>
              <a:gdLst>
                <a:gd name="connsiteX0" fmla="*/ 0 w 797813"/>
                <a:gd name="connsiteY0" fmla="*/ 35052 h 214884"/>
                <a:gd name="connsiteX1" fmla="*/ 0 w 797813"/>
                <a:gd name="connsiteY1" fmla="*/ 214884 h 214884"/>
                <a:gd name="connsiteX2" fmla="*/ 70231 w 797813"/>
                <a:gd name="connsiteY2" fmla="*/ 214884 h 214884"/>
                <a:gd name="connsiteX3" fmla="*/ 70231 w 797813"/>
                <a:gd name="connsiteY3" fmla="*/ 70232 h 214884"/>
                <a:gd name="connsiteX4" fmla="*/ 797813 w 797813"/>
                <a:gd name="connsiteY4" fmla="*/ 70232 h 214884"/>
                <a:gd name="connsiteX5" fmla="*/ 797813 w 797813"/>
                <a:gd name="connsiteY5" fmla="*/ 1 h 214884"/>
                <a:gd name="connsiteX6" fmla="*/ 35052 w 797813"/>
                <a:gd name="connsiteY6" fmla="*/ 1 h 214884"/>
                <a:gd name="connsiteX7" fmla="*/ 0 w 797813"/>
                <a:gd name="connsiteY7" fmla="*/ 35052 h 21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13" h="214884">
                  <a:moveTo>
                    <a:pt x="0" y="35052"/>
                  </a:moveTo>
                  <a:lnTo>
                    <a:pt x="0" y="214884"/>
                  </a:lnTo>
                  <a:lnTo>
                    <a:pt x="70231" y="214884"/>
                  </a:lnTo>
                  <a:lnTo>
                    <a:pt x="70231" y="70232"/>
                  </a:lnTo>
                  <a:lnTo>
                    <a:pt x="797813" y="70232"/>
                  </a:lnTo>
                  <a:lnTo>
                    <a:pt x="797813" y="1"/>
                  </a:lnTo>
                  <a:lnTo>
                    <a:pt x="35052" y="1"/>
                  </a:lnTo>
                  <a:cubicBezTo>
                    <a:pt x="15748" y="-126"/>
                    <a:pt x="0" y="15621"/>
                    <a:pt x="0" y="35052"/>
                  </a:cubicBez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66F68E0-29E7-4B8C-9DAF-291751D58D3F}"/>
                </a:ext>
              </a:extLst>
            </p:cNvPr>
            <p:cNvSpPr/>
            <p:nvPr userDrawn="1"/>
          </p:nvSpPr>
          <p:spPr>
            <a:xfrm>
              <a:off x="9849358" y="5924921"/>
              <a:ext cx="208660" cy="70230"/>
            </a:xfrm>
            <a:custGeom>
              <a:avLst/>
              <a:gdLst>
                <a:gd name="connsiteX0" fmla="*/ 0 w 208660"/>
                <a:gd name="connsiteY0" fmla="*/ 0 h 70230"/>
                <a:gd name="connsiteX1" fmla="*/ 208661 w 208660"/>
                <a:gd name="connsiteY1" fmla="*/ 0 h 70230"/>
                <a:gd name="connsiteX2" fmla="*/ 208661 w 208660"/>
                <a:gd name="connsiteY2" fmla="*/ 70231 h 70230"/>
                <a:gd name="connsiteX3" fmla="*/ 0 w 208660"/>
                <a:gd name="connsiteY3" fmla="*/ 70231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660" h="70230">
                  <a:moveTo>
                    <a:pt x="0" y="0"/>
                  </a:moveTo>
                  <a:lnTo>
                    <a:pt x="208661" y="0"/>
                  </a:lnTo>
                  <a:lnTo>
                    <a:pt x="208661" y="70231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1CF64C96-9037-4DFF-9246-6D4F22FC0374}"/>
                </a:ext>
              </a:extLst>
            </p:cNvPr>
            <p:cNvSpPr/>
            <p:nvPr userDrawn="1"/>
          </p:nvSpPr>
          <p:spPr>
            <a:xfrm>
              <a:off x="9260205" y="5877296"/>
              <a:ext cx="70230" cy="16764"/>
            </a:xfrm>
            <a:custGeom>
              <a:avLst/>
              <a:gdLst>
                <a:gd name="connsiteX0" fmla="*/ 70231 w 70230"/>
                <a:gd name="connsiteY0" fmla="*/ 16764 h 16764"/>
                <a:gd name="connsiteX1" fmla="*/ 70231 w 70230"/>
                <a:gd name="connsiteY1" fmla="*/ 5207 h 16764"/>
                <a:gd name="connsiteX2" fmla="*/ 65151 w 70230"/>
                <a:gd name="connsiteY2" fmla="*/ 0 h 16764"/>
                <a:gd name="connsiteX3" fmla="*/ 0 w 70230"/>
                <a:gd name="connsiteY3" fmla="*/ 0 h 16764"/>
                <a:gd name="connsiteX4" fmla="*/ 0 w 70230"/>
                <a:gd name="connsiteY4" fmla="*/ 16764 h 1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0" h="16764">
                  <a:moveTo>
                    <a:pt x="70231" y="16764"/>
                  </a:moveTo>
                  <a:lnTo>
                    <a:pt x="70231" y="5207"/>
                  </a:lnTo>
                  <a:lnTo>
                    <a:pt x="65151" y="0"/>
                  </a:lnTo>
                  <a:lnTo>
                    <a:pt x="0" y="0"/>
                  </a:lnTo>
                  <a:lnTo>
                    <a:pt x="0" y="16764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BF72520D-1A8F-4B46-86CD-8D80F35F7AA4}"/>
                </a:ext>
              </a:extLst>
            </p:cNvPr>
            <p:cNvSpPr/>
            <p:nvPr userDrawn="1"/>
          </p:nvSpPr>
          <p:spPr>
            <a:xfrm>
              <a:off x="9359519" y="5924921"/>
              <a:ext cx="16763" cy="70230"/>
            </a:xfrm>
            <a:custGeom>
              <a:avLst/>
              <a:gdLst>
                <a:gd name="connsiteX0" fmla="*/ 16764 w 16763"/>
                <a:gd name="connsiteY0" fmla="*/ 70231 h 70230"/>
                <a:gd name="connsiteX1" fmla="*/ 16764 w 16763"/>
                <a:gd name="connsiteY1" fmla="*/ 3302 h 70230"/>
                <a:gd name="connsiteX2" fmla="*/ 13335 w 16763"/>
                <a:gd name="connsiteY2" fmla="*/ 0 h 70230"/>
                <a:gd name="connsiteX3" fmla="*/ 0 w 16763"/>
                <a:gd name="connsiteY3" fmla="*/ 0 h 70230"/>
                <a:gd name="connsiteX4" fmla="*/ 0 w 16763"/>
                <a:gd name="connsiteY4" fmla="*/ 70231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3" h="70230">
                  <a:moveTo>
                    <a:pt x="16764" y="70231"/>
                  </a:moveTo>
                  <a:lnTo>
                    <a:pt x="16764" y="3302"/>
                  </a:lnTo>
                  <a:lnTo>
                    <a:pt x="13335" y="0"/>
                  </a:lnTo>
                  <a:lnTo>
                    <a:pt x="0" y="0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A924A8A8-1729-4EC4-86C8-41F196098C23}"/>
                </a:ext>
              </a:extLst>
            </p:cNvPr>
            <p:cNvSpPr/>
            <p:nvPr userDrawn="1"/>
          </p:nvSpPr>
          <p:spPr>
            <a:xfrm>
              <a:off x="8844154" y="5204959"/>
              <a:ext cx="1005203" cy="1005330"/>
            </a:xfrm>
            <a:custGeom>
              <a:avLst/>
              <a:gdLst>
                <a:gd name="connsiteX0" fmla="*/ 970152 w 1005203"/>
                <a:gd name="connsiteY0" fmla="*/ 0 h 1005330"/>
                <a:gd name="connsiteX1" fmla="*/ 486282 w 1005203"/>
                <a:gd name="connsiteY1" fmla="*/ 0 h 1005330"/>
                <a:gd name="connsiteX2" fmla="*/ 416051 w 1005203"/>
                <a:gd name="connsiteY2" fmla="*/ 0 h 1005330"/>
                <a:gd name="connsiteX3" fmla="*/ 35179 w 1005203"/>
                <a:gd name="connsiteY3" fmla="*/ 0 h 1005330"/>
                <a:gd name="connsiteX4" fmla="*/ 0 w 1005203"/>
                <a:gd name="connsiteY4" fmla="*/ 35179 h 1005330"/>
                <a:gd name="connsiteX5" fmla="*/ 0 w 1005203"/>
                <a:gd name="connsiteY5" fmla="*/ 672591 h 1005330"/>
                <a:gd name="connsiteX6" fmla="*/ 0 w 1005203"/>
                <a:gd name="connsiteY6" fmla="*/ 689355 h 1005330"/>
                <a:gd name="connsiteX7" fmla="*/ 0 w 1005203"/>
                <a:gd name="connsiteY7" fmla="*/ 859408 h 1005330"/>
                <a:gd name="connsiteX8" fmla="*/ 0 w 1005203"/>
                <a:gd name="connsiteY8" fmla="*/ 876172 h 1005330"/>
                <a:gd name="connsiteX9" fmla="*/ 0 w 1005203"/>
                <a:gd name="connsiteY9" fmla="*/ 970152 h 1005330"/>
                <a:gd name="connsiteX10" fmla="*/ 35179 w 1005203"/>
                <a:gd name="connsiteY10" fmla="*/ 1005331 h 1005330"/>
                <a:gd name="connsiteX11" fmla="*/ 141732 w 1005203"/>
                <a:gd name="connsiteY11" fmla="*/ 1005331 h 1005330"/>
                <a:gd name="connsiteX12" fmla="*/ 158369 w 1005203"/>
                <a:gd name="connsiteY12" fmla="*/ 1005331 h 1005330"/>
                <a:gd name="connsiteX13" fmla="*/ 328549 w 1005203"/>
                <a:gd name="connsiteY13" fmla="*/ 1005331 h 1005330"/>
                <a:gd name="connsiteX14" fmla="*/ 345186 w 1005203"/>
                <a:gd name="connsiteY14" fmla="*/ 1005331 h 1005330"/>
                <a:gd name="connsiteX15" fmla="*/ 515365 w 1005203"/>
                <a:gd name="connsiteY15" fmla="*/ 1005331 h 1005330"/>
                <a:gd name="connsiteX16" fmla="*/ 532002 w 1005203"/>
                <a:gd name="connsiteY16" fmla="*/ 1005331 h 1005330"/>
                <a:gd name="connsiteX17" fmla="*/ 970025 w 1005203"/>
                <a:gd name="connsiteY17" fmla="*/ 1005331 h 1005330"/>
                <a:gd name="connsiteX18" fmla="*/ 1005204 w 1005203"/>
                <a:gd name="connsiteY18" fmla="*/ 970152 h 1005330"/>
                <a:gd name="connsiteX19" fmla="*/ 1005204 w 1005203"/>
                <a:gd name="connsiteY19" fmla="*/ 790320 h 1005330"/>
                <a:gd name="connsiteX20" fmla="*/ 1005204 w 1005203"/>
                <a:gd name="connsiteY20" fmla="*/ 720089 h 1005330"/>
                <a:gd name="connsiteX21" fmla="*/ 1005204 w 1005203"/>
                <a:gd name="connsiteY21" fmla="*/ 35052 h 1005330"/>
                <a:gd name="connsiteX22" fmla="*/ 970152 w 1005203"/>
                <a:gd name="connsiteY22" fmla="*/ 0 h 1005330"/>
                <a:gd name="connsiteX23" fmla="*/ 934973 w 1005203"/>
                <a:gd name="connsiteY23" fmla="*/ 719962 h 1005330"/>
                <a:gd name="connsiteX24" fmla="*/ 934973 w 1005203"/>
                <a:gd name="connsiteY24" fmla="*/ 790193 h 1005330"/>
                <a:gd name="connsiteX25" fmla="*/ 934973 w 1005203"/>
                <a:gd name="connsiteY25" fmla="*/ 934846 h 1005330"/>
                <a:gd name="connsiteX26" fmla="*/ 532002 w 1005203"/>
                <a:gd name="connsiteY26" fmla="*/ 934846 h 1005330"/>
                <a:gd name="connsiteX27" fmla="*/ 515365 w 1005203"/>
                <a:gd name="connsiteY27" fmla="*/ 934846 h 1005330"/>
                <a:gd name="connsiteX28" fmla="*/ 345186 w 1005203"/>
                <a:gd name="connsiteY28" fmla="*/ 934846 h 1005330"/>
                <a:gd name="connsiteX29" fmla="*/ 328549 w 1005203"/>
                <a:gd name="connsiteY29" fmla="*/ 934846 h 1005330"/>
                <a:gd name="connsiteX30" fmla="*/ 158369 w 1005203"/>
                <a:gd name="connsiteY30" fmla="*/ 934846 h 1005330"/>
                <a:gd name="connsiteX31" fmla="*/ 141732 w 1005203"/>
                <a:gd name="connsiteY31" fmla="*/ 934846 h 1005330"/>
                <a:gd name="connsiteX32" fmla="*/ 70358 w 1005203"/>
                <a:gd name="connsiteY32" fmla="*/ 934846 h 1005330"/>
                <a:gd name="connsiteX33" fmla="*/ 70358 w 1005203"/>
                <a:gd name="connsiteY33" fmla="*/ 876045 h 1005330"/>
                <a:gd name="connsiteX34" fmla="*/ 70358 w 1005203"/>
                <a:gd name="connsiteY34" fmla="*/ 859281 h 1005330"/>
                <a:gd name="connsiteX35" fmla="*/ 70358 w 1005203"/>
                <a:gd name="connsiteY35" fmla="*/ 689101 h 1005330"/>
                <a:gd name="connsiteX36" fmla="*/ 70358 w 1005203"/>
                <a:gd name="connsiteY36" fmla="*/ 672337 h 1005330"/>
                <a:gd name="connsiteX37" fmla="*/ 70358 w 1005203"/>
                <a:gd name="connsiteY37" fmla="*/ 70104 h 1005330"/>
                <a:gd name="connsiteX38" fmla="*/ 416051 w 1005203"/>
                <a:gd name="connsiteY38" fmla="*/ 70104 h 1005330"/>
                <a:gd name="connsiteX39" fmla="*/ 486282 w 1005203"/>
                <a:gd name="connsiteY39" fmla="*/ 70104 h 1005330"/>
                <a:gd name="connsiteX40" fmla="*/ 934973 w 1005203"/>
                <a:gd name="connsiteY40" fmla="*/ 70104 h 1005330"/>
                <a:gd name="connsiteX41" fmla="*/ 934973 w 1005203"/>
                <a:gd name="connsiteY41" fmla="*/ 719962 h 1005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005203" h="1005330">
                  <a:moveTo>
                    <a:pt x="970152" y="0"/>
                  </a:moveTo>
                  <a:lnTo>
                    <a:pt x="486282" y="0"/>
                  </a:lnTo>
                  <a:lnTo>
                    <a:pt x="416051" y="0"/>
                  </a:lnTo>
                  <a:lnTo>
                    <a:pt x="35179" y="0"/>
                  </a:lnTo>
                  <a:cubicBezTo>
                    <a:pt x="15748" y="0"/>
                    <a:pt x="0" y="15748"/>
                    <a:pt x="0" y="35179"/>
                  </a:cubicBezTo>
                  <a:lnTo>
                    <a:pt x="0" y="672591"/>
                  </a:lnTo>
                  <a:lnTo>
                    <a:pt x="0" y="689355"/>
                  </a:lnTo>
                  <a:lnTo>
                    <a:pt x="0" y="859408"/>
                  </a:lnTo>
                  <a:lnTo>
                    <a:pt x="0" y="876172"/>
                  </a:lnTo>
                  <a:lnTo>
                    <a:pt x="0" y="970152"/>
                  </a:lnTo>
                  <a:cubicBezTo>
                    <a:pt x="0" y="989583"/>
                    <a:pt x="15748" y="1005331"/>
                    <a:pt x="35179" y="1005331"/>
                  </a:cubicBezTo>
                  <a:lnTo>
                    <a:pt x="141732" y="1005331"/>
                  </a:lnTo>
                  <a:lnTo>
                    <a:pt x="158369" y="1005331"/>
                  </a:lnTo>
                  <a:lnTo>
                    <a:pt x="328549" y="1005331"/>
                  </a:lnTo>
                  <a:lnTo>
                    <a:pt x="345186" y="1005331"/>
                  </a:lnTo>
                  <a:lnTo>
                    <a:pt x="515365" y="1005331"/>
                  </a:lnTo>
                  <a:lnTo>
                    <a:pt x="532002" y="1005331"/>
                  </a:lnTo>
                  <a:lnTo>
                    <a:pt x="970025" y="1005331"/>
                  </a:lnTo>
                  <a:cubicBezTo>
                    <a:pt x="989456" y="1005331"/>
                    <a:pt x="1005204" y="989583"/>
                    <a:pt x="1005204" y="970152"/>
                  </a:cubicBezTo>
                  <a:lnTo>
                    <a:pt x="1005204" y="790320"/>
                  </a:lnTo>
                  <a:lnTo>
                    <a:pt x="1005204" y="720089"/>
                  </a:lnTo>
                  <a:lnTo>
                    <a:pt x="1005204" y="35052"/>
                  </a:lnTo>
                  <a:cubicBezTo>
                    <a:pt x="1005204" y="15621"/>
                    <a:pt x="989583" y="0"/>
                    <a:pt x="970152" y="0"/>
                  </a:cubicBezTo>
                  <a:close/>
                  <a:moveTo>
                    <a:pt x="934973" y="719962"/>
                  </a:moveTo>
                  <a:lnTo>
                    <a:pt x="934973" y="790193"/>
                  </a:lnTo>
                  <a:lnTo>
                    <a:pt x="934973" y="934846"/>
                  </a:lnTo>
                  <a:lnTo>
                    <a:pt x="532002" y="934846"/>
                  </a:lnTo>
                  <a:lnTo>
                    <a:pt x="515365" y="934846"/>
                  </a:lnTo>
                  <a:lnTo>
                    <a:pt x="345186" y="934846"/>
                  </a:lnTo>
                  <a:lnTo>
                    <a:pt x="328549" y="934846"/>
                  </a:lnTo>
                  <a:lnTo>
                    <a:pt x="158369" y="934846"/>
                  </a:lnTo>
                  <a:lnTo>
                    <a:pt x="141732" y="934846"/>
                  </a:lnTo>
                  <a:lnTo>
                    <a:pt x="70358" y="934846"/>
                  </a:lnTo>
                  <a:lnTo>
                    <a:pt x="70358" y="876045"/>
                  </a:lnTo>
                  <a:lnTo>
                    <a:pt x="70358" y="859281"/>
                  </a:lnTo>
                  <a:lnTo>
                    <a:pt x="70358" y="689101"/>
                  </a:lnTo>
                  <a:lnTo>
                    <a:pt x="70358" y="672337"/>
                  </a:lnTo>
                  <a:lnTo>
                    <a:pt x="70358" y="70104"/>
                  </a:lnTo>
                  <a:lnTo>
                    <a:pt x="416051" y="70104"/>
                  </a:lnTo>
                  <a:lnTo>
                    <a:pt x="486282" y="70104"/>
                  </a:lnTo>
                  <a:lnTo>
                    <a:pt x="934973" y="70104"/>
                  </a:lnTo>
                  <a:lnTo>
                    <a:pt x="934973" y="719962"/>
                  </a:lnTo>
                  <a:close/>
                </a:path>
              </a:pathLst>
            </a:custGeom>
            <a:solidFill>
              <a:schemeClr val="accent5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grpSp>
          <p:nvGrpSpPr>
            <p:cNvPr id="31" name="Графический объект 4">
              <a:extLst>
                <a:ext uri="{FF2B5EF4-FFF2-40B4-BE49-F238E27FC236}">
                  <a16:creationId xmlns="" xmlns:a16="http://schemas.microsoft.com/office/drawing/2014/main" id="{9D04BDF9-609F-4D42-9627-A801FC456038}"/>
                </a:ext>
              </a:extLst>
            </p:cNvPr>
            <p:cNvGrpSpPr/>
            <p:nvPr/>
          </p:nvGrpSpPr>
          <p:grpSpPr>
            <a:xfrm>
              <a:off x="6626007" y="1680238"/>
              <a:ext cx="2757134" cy="5707847"/>
              <a:chOff x="6626007" y="1680238"/>
              <a:chExt cx="2757134" cy="5707847"/>
            </a:xfrm>
            <a:solidFill>
              <a:srgbClr val="BB5BA3"/>
            </a:solidFill>
          </p:grpSpPr>
          <p:sp>
            <p:nvSpPr>
              <p:cNvPr id="204" name="Freeform: Shape 203">
                <a:extLst>
                  <a:ext uri="{FF2B5EF4-FFF2-40B4-BE49-F238E27FC236}">
                    <a16:creationId xmlns="" xmlns:a16="http://schemas.microsoft.com/office/drawing/2014/main" id="{20C07A5D-D4A2-4C32-B33A-0DE12EC42891}"/>
                  </a:ext>
                </a:extLst>
              </p:cNvPr>
              <p:cNvSpPr/>
              <p:nvPr userDrawn="1"/>
            </p:nvSpPr>
            <p:spPr>
              <a:xfrm>
                <a:off x="9330436" y="5882503"/>
                <a:ext cx="11684" cy="11557"/>
              </a:xfrm>
              <a:custGeom>
                <a:avLst/>
                <a:gdLst>
                  <a:gd name="connsiteX0" fmla="*/ 11684 w 11684"/>
                  <a:gd name="connsiteY0" fmla="*/ 11557 h 11557"/>
                  <a:gd name="connsiteX1" fmla="*/ 0 w 11684"/>
                  <a:gd name="connsiteY1" fmla="*/ 0 h 11557"/>
                  <a:gd name="connsiteX2" fmla="*/ 0 w 11684"/>
                  <a:gd name="connsiteY2" fmla="*/ 11557 h 1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" h="11557">
                    <a:moveTo>
                      <a:pt x="11684" y="11557"/>
                    </a:moveTo>
                    <a:lnTo>
                      <a:pt x="0" y="0"/>
                    </a:lnTo>
                    <a:lnTo>
                      <a:pt x="0" y="1155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5" name="Freeform: Shape 204">
                <a:extLst>
                  <a:ext uri="{FF2B5EF4-FFF2-40B4-BE49-F238E27FC236}">
                    <a16:creationId xmlns="" xmlns:a16="http://schemas.microsoft.com/office/drawing/2014/main" id="{C90A0701-5703-4D93-B9B9-9D9EB2AA1070}"/>
                  </a:ext>
                </a:extLst>
              </p:cNvPr>
              <p:cNvSpPr/>
              <p:nvPr userDrawn="1"/>
            </p:nvSpPr>
            <p:spPr>
              <a:xfrm>
                <a:off x="9359519" y="5911586"/>
                <a:ext cx="13335" cy="13334"/>
              </a:xfrm>
              <a:custGeom>
                <a:avLst/>
                <a:gdLst>
                  <a:gd name="connsiteX0" fmla="*/ 13335 w 13335"/>
                  <a:gd name="connsiteY0" fmla="*/ 13335 h 13334"/>
                  <a:gd name="connsiteX1" fmla="*/ 0 w 13335"/>
                  <a:gd name="connsiteY1" fmla="*/ 0 h 13334"/>
                  <a:gd name="connsiteX2" fmla="*/ 0 w 13335"/>
                  <a:gd name="connsiteY2" fmla="*/ 13335 h 13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" h="13334">
                    <a:moveTo>
                      <a:pt x="13335" y="13335"/>
                    </a:moveTo>
                    <a:lnTo>
                      <a:pt x="0" y="0"/>
                    </a:lnTo>
                    <a:lnTo>
                      <a:pt x="0" y="13335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="" xmlns:a16="http://schemas.microsoft.com/office/drawing/2014/main" id="{9D5CB336-2FCB-43AA-8C31-74EE17305F76}"/>
                  </a:ext>
                </a:extLst>
              </p:cNvPr>
              <p:cNvSpPr/>
              <p:nvPr userDrawn="1"/>
            </p:nvSpPr>
            <p:spPr>
              <a:xfrm>
                <a:off x="8914512" y="5877296"/>
                <a:ext cx="461644" cy="262381"/>
              </a:xfrm>
              <a:custGeom>
                <a:avLst/>
                <a:gdLst>
                  <a:gd name="connsiteX0" fmla="*/ 445008 w 461644"/>
                  <a:gd name="connsiteY0" fmla="*/ 186817 h 262381"/>
                  <a:gd name="connsiteX1" fmla="*/ 274828 w 461644"/>
                  <a:gd name="connsiteY1" fmla="*/ 186817 h 262381"/>
                  <a:gd name="connsiteX2" fmla="*/ 274828 w 461644"/>
                  <a:gd name="connsiteY2" fmla="*/ 16764 h 262381"/>
                  <a:gd name="connsiteX3" fmla="*/ 345567 w 461644"/>
                  <a:gd name="connsiteY3" fmla="*/ 16764 h 262381"/>
                  <a:gd name="connsiteX4" fmla="*/ 345567 w 461644"/>
                  <a:gd name="connsiteY4" fmla="*/ 0 h 262381"/>
                  <a:gd name="connsiteX5" fmla="*/ 274828 w 461644"/>
                  <a:gd name="connsiteY5" fmla="*/ 0 h 262381"/>
                  <a:gd name="connsiteX6" fmla="*/ 258191 w 461644"/>
                  <a:gd name="connsiteY6" fmla="*/ 0 h 262381"/>
                  <a:gd name="connsiteX7" fmla="*/ 88011 w 461644"/>
                  <a:gd name="connsiteY7" fmla="*/ 127 h 262381"/>
                  <a:gd name="connsiteX8" fmla="*/ 71374 w 461644"/>
                  <a:gd name="connsiteY8" fmla="*/ 0 h 262381"/>
                  <a:gd name="connsiteX9" fmla="*/ 0 w 461644"/>
                  <a:gd name="connsiteY9" fmla="*/ 0 h 262381"/>
                  <a:gd name="connsiteX10" fmla="*/ 0 w 461644"/>
                  <a:gd name="connsiteY10" fmla="*/ 16764 h 262381"/>
                  <a:gd name="connsiteX11" fmla="*/ 71374 w 461644"/>
                  <a:gd name="connsiteY11" fmla="*/ 16764 h 262381"/>
                  <a:gd name="connsiteX12" fmla="*/ 71374 w 461644"/>
                  <a:gd name="connsiteY12" fmla="*/ 186817 h 262381"/>
                  <a:gd name="connsiteX13" fmla="*/ 0 w 461644"/>
                  <a:gd name="connsiteY13" fmla="*/ 186817 h 262381"/>
                  <a:gd name="connsiteX14" fmla="*/ 0 w 461644"/>
                  <a:gd name="connsiteY14" fmla="*/ 203581 h 262381"/>
                  <a:gd name="connsiteX15" fmla="*/ 71374 w 461644"/>
                  <a:gd name="connsiteY15" fmla="*/ 203581 h 262381"/>
                  <a:gd name="connsiteX16" fmla="*/ 71374 w 461644"/>
                  <a:gd name="connsiteY16" fmla="*/ 262382 h 262381"/>
                  <a:gd name="connsiteX17" fmla="*/ 88011 w 461644"/>
                  <a:gd name="connsiteY17" fmla="*/ 262382 h 262381"/>
                  <a:gd name="connsiteX18" fmla="*/ 88011 w 461644"/>
                  <a:gd name="connsiteY18" fmla="*/ 203581 h 262381"/>
                  <a:gd name="connsiteX19" fmla="*/ 258191 w 461644"/>
                  <a:gd name="connsiteY19" fmla="*/ 203581 h 262381"/>
                  <a:gd name="connsiteX20" fmla="*/ 258191 w 461644"/>
                  <a:gd name="connsiteY20" fmla="*/ 262382 h 262381"/>
                  <a:gd name="connsiteX21" fmla="*/ 274828 w 461644"/>
                  <a:gd name="connsiteY21" fmla="*/ 262382 h 262381"/>
                  <a:gd name="connsiteX22" fmla="*/ 274828 w 461644"/>
                  <a:gd name="connsiteY22" fmla="*/ 203581 h 262381"/>
                  <a:gd name="connsiteX23" fmla="*/ 445008 w 461644"/>
                  <a:gd name="connsiteY23" fmla="*/ 203581 h 262381"/>
                  <a:gd name="connsiteX24" fmla="*/ 445008 w 461644"/>
                  <a:gd name="connsiteY24" fmla="*/ 262382 h 262381"/>
                  <a:gd name="connsiteX25" fmla="*/ 461644 w 461644"/>
                  <a:gd name="connsiteY25" fmla="*/ 262382 h 262381"/>
                  <a:gd name="connsiteX26" fmla="*/ 461644 w 461644"/>
                  <a:gd name="connsiteY26" fmla="*/ 203581 h 262381"/>
                  <a:gd name="connsiteX27" fmla="*/ 461644 w 461644"/>
                  <a:gd name="connsiteY27" fmla="*/ 186817 h 262381"/>
                  <a:gd name="connsiteX28" fmla="*/ 461644 w 461644"/>
                  <a:gd name="connsiteY28" fmla="*/ 117729 h 262381"/>
                  <a:gd name="connsiteX29" fmla="*/ 445008 w 461644"/>
                  <a:gd name="connsiteY29" fmla="*/ 117729 h 262381"/>
                  <a:gd name="connsiteX30" fmla="*/ 445008 w 461644"/>
                  <a:gd name="connsiteY30" fmla="*/ 186817 h 262381"/>
                  <a:gd name="connsiteX31" fmla="*/ 258191 w 461644"/>
                  <a:gd name="connsiteY31" fmla="*/ 186817 h 262381"/>
                  <a:gd name="connsiteX32" fmla="*/ 88011 w 461644"/>
                  <a:gd name="connsiteY32" fmla="*/ 186817 h 262381"/>
                  <a:gd name="connsiteX33" fmla="*/ 88011 w 461644"/>
                  <a:gd name="connsiteY33" fmla="*/ 16764 h 262381"/>
                  <a:gd name="connsiteX34" fmla="*/ 258191 w 461644"/>
                  <a:gd name="connsiteY34" fmla="*/ 16764 h 262381"/>
                  <a:gd name="connsiteX35" fmla="*/ 258191 w 461644"/>
                  <a:gd name="connsiteY35" fmla="*/ 186817 h 262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61644" h="262381">
                    <a:moveTo>
                      <a:pt x="445008" y="186817"/>
                    </a:moveTo>
                    <a:lnTo>
                      <a:pt x="274828" y="186817"/>
                    </a:lnTo>
                    <a:lnTo>
                      <a:pt x="274828" y="16764"/>
                    </a:lnTo>
                    <a:lnTo>
                      <a:pt x="345567" y="16764"/>
                    </a:lnTo>
                    <a:lnTo>
                      <a:pt x="345567" y="0"/>
                    </a:lnTo>
                    <a:lnTo>
                      <a:pt x="274828" y="0"/>
                    </a:lnTo>
                    <a:lnTo>
                      <a:pt x="258191" y="0"/>
                    </a:lnTo>
                    <a:lnTo>
                      <a:pt x="88011" y="127"/>
                    </a:lnTo>
                    <a:lnTo>
                      <a:pt x="71374" y="0"/>
                    </a:lnTo>
                    <a:lnTo>
                      <a:pt x="0" y="0"/>
                    </a:lnTo>
                    <a:lnTo>
                      <a:pt x="0" y="16764"/>
                    </a:lnTo>
                    <a:lnTo>
                      <a:pt x="71374" y="16764"/>
                    </a:lnTo>
                    <a:lnTo>
                      <a:pt x="71374" y="186817"/>
                    </a:lnTo>
                    <a:lnTo>
                      <a:pt x="0" y="186817"/>
                    </a:lnTo>
                    <a:lnTo>
                      <a:pt x="0" y="203581"/>
                    </a:lnTo>
                    <a:lnTo>
                      <a:pt x="71374" y="203581"/>
                    </a:lnTo>
                    <a:lnTo>
                      <a:pt x="71374" y="262382"/>
                    </a:lnTo>
                    <a:lnTo>
                      <a:pt x="88011" y="262382"/>
                    </a:lnTo>
                    <a:lnTo>
                      <a:pt x="88011" y="203581"/>
                    </a:lnTo>
                    <a:lnTo>
                      <a:pt x="258191" y="203581"/>
                    </a:lnTo>
                    <a:lnTo>
                      <a:pt x="258191" y="262382"/>
                    </a:lnTo>
                    <a:lnTo>
                      <a:pt x="274828" y="262382"/>
                    </a:lnTo>
                    <a:lnTo>
                      <a:pt x="274828" y="203581"/>
                    </a:lnTo>
                    <a:lnTo>
                      <a:pt x="445008" y="203581"/>
                    </a:lnTo>
                    <a:lnTo>
                      <a:pt x="445008" y="262382"/>
                    </a:lnTo>
                    <a:lnTo>
                      <a:pt x="461644" y="262382"/>
                    </a:lnTo>
                    <a:lnTo>
                      <a:pt x="461644" y="203581"/>
                    </a:lnTo>
                    <a:lnTo>
                      <a:pt x="461644" y="186817"/>
                    </a:lnTo>
                    <a:lnTo>
                      <a:pt x="461644" y="117729"/>
                    </a:lnTo>
                    <a:lnTo>
                      <a:pt x="445008" y="117729"/>
                    </a:lnTo>
                    <a:lnTo>
                      <a:pt x="445008" y="186817"/>
                    </a:lnTo>
                    <a:close/>
                    <a:moveTo>
                      <a:pt x="258191" y="186817"/>
                    </a:moveTo>
                    <a:lnTo>
                      <a:pt x="88011" y="186817"/>
                    </a:lnTo>
                    <a:lnTo>
                      <a:pt x="88011" y="16764"/>
                    </a:lnTo>
                    <a:lnTo>
                      <a:pt x="258191" y="16764"/>
                    </a:lnTo>
                    <a:lnTo>
                      <a:pt x="258191" y="18681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="" xmlns:a16="http://schemas.microsoft.com/office/drawing/2014/main" id="{6A430AFF-BB25-461D-BAE8-C9C567F604B0}"/>
                  </a:ext>
                </a:extLst>
              </p:cNvPr>
              <p:cNvSpPr/>
              <p:nvPr userDrawn="1"/>
            </p:nvSpPr>
            <p:spPr>
              <a:xfrm>
                <a:off x="7865366" y="5877169"/>
                <a:ext cx="1511044" cy="1510916"/>
              </a:xfrm>
              <a:custGeom>
                <a:avLst/>
                <a:gdLst>
                  <a:gd name="connsiteX0" fmla="*/ 1494153 w 1511044"/>
                  <a:gd name="connsiteY0" fmla="*/ 373888 h 1510916"/>
                  <a:gd name="connsiteX1" fmla="*/ 1323973 w 1511044"/>
                  <a:gd name="connsiteY1" fmla="*/ 373888 h 1510916"/>
                  <a:gd name="connsiteX2" fmla="*/ 1323973 w 1511044"/>
                  <a:gd name="connsiteY2" fmla="*/ 332994 h 1510916"/>
                  <a:gd name="connsiteX3" fmla="*/ 1307336 w 1511044"/>
                  <a:gd name="connsiteY3" fmla="*/ 332994 h 1510916"/>
                  <a:gd name="connsiteX4" fmla="*/ 1307336 w 1511044"/>
                  <a:gd name="connsiteY4" fmla="*/ 373888 h 1510916"/>
                  <a:gd name="connsiteX5" fmla="*/ 1137157 w 1511044"/>
                  <a:gd name="connsiteY5" fmla="*/ 373888 h 1510916"/>
                  <a:gd name="connsiteX6" fmla="*/ 1137157 w 1511044"/>
                  <a:gd name="connsiteY6" fmla="*/ 332994 h 1510916"/>
                  <a:gd name="connsiteX7" fmla="*/ 1120520 w 1511044"/>
                  <a:gd name="connsiteY7" fmla="*/ 332994 h 1510916"/>
                  <a:gd name="connsiteX8" fmla="*/ 1120520 w 1511044"/>
                  <a:gd name="connsiteY8" fmla="*/ 373888 h 1510916"/>
                  <a:gd name="connsiteX9" fmla="*/ 950467 w 1511044"/>
                  <a:gd name="connsiteY9" fmla="*/ 373888 h 1510916"/>
                  <a:gd name="connsiteX10" fmla="*/ 950467 w 1511044"/>
                  <a:gd name="connsiteY10" fmla="*/ 203835 h 1510916"/>
                  <a:gd name="connsiteX11" fmla="*/ 978915 w 1511044"/>
                  <a:gd name="connsiteY11" fmla="*/ 203835 h 1510916"/>
                  <a:gd name="connsiteX12" fmla="*/ 978915 w 1511044"/>
                  <a:gd name="connsiteY12" fmla="*/ 187071 h 1510916"/>
                  <a:gd name="connsiteX13" fmla="*/ 950467 w 1511044"/>
                  <a:gd name="connsiteY13" fmla="*/ 187071 h 1510916"/>
                  <a:gd name="connsiteX14" fmla="*/ 950467 w 1511044"/>
                  <a:gd name="connsiteY14" fmla="*/ 16891 h 1510916"/>
                  <a:gd name="connsiteX15" fmla="*/ 978915 w 1511044"/>
                  <a:gd name="connsiteY15" fmla="*/ 16891 h 1510916"/>
                  <a:gd name="connsiteX16" fmla="*/ 978915 w 1511044"/>
                  <a:gd name="connsiteY16" fmla="*/ 127 h 1510916"/>
                  <a:gd name="connsiteX17" fmla="*/ 950467 w 1511044"/>
                  <a:gd name="connsiteY17" fmla="*/ 127 h 1510916"/>
                  <a:gd name="connsiteX18" fmla="*/ 933830 w 1511044"/>
                  <a:gd name="connsiteY18" fmla="*/ 0 h 1510916"/>
                  <a:gd name="connsiteX19" fmla="*/ 763650 w 1511044"/>
                  <a:gd name="connsiteY19" fmla="*/ 0 h 1510916"/>
                  <a:gd name="connsiteX20" fmla="*/ 747013 w 1511044"/>
                  <a:gd name="connsiteY20" fmla="*/ 0 h 1510916"/>
                  <a:gd name="connsiteX21" fmla="*/ 576833 w 1511044"/>
                  <a:gd name="connsiteY21" fmla="*/ 0 h 1510916"/>
                  <a:gd name="connsiteX22" fmla="*/ 560196 w 1511044"/>
                  <a:gd name="connsiteY22" fmla="*/ 0 h 1510916"/>
                  <a:gd name="connsiteX23" fmla="*/ 390143 w 1511044"/>
                  <a:gd name="connsiteY23" fmla="*/ 0 h 1510916"/>
                  <a:gd name="connsiteX24" fmla="*/ 373380 w 1511044"/>
                  <a:gd name="connsiteY24" fmla="*/ 127 h 1510916"/>
                  <a:gd name="connsiteX25" fmla="*/ 277241 w 1511044"/>
                  <a:gd name="connsiteY25" fmla="*/ 0 h 1510916"/>
                  <a:gd name="connsiteX26" fmla="*/ 260477 w 1511044"/>
                  <a:gd name="connsiteY26" fmla="*/ 16764 h 1510916"/>
                  <a:gd name="connsiteX27" fmla="*/ 373380 w 1511044"/>
                  <a:gd name="connsiteY27" fmla="*/ 16764 h 1510916"/>
                  <a:gd name="connsiteX28" fmla="*/ 373380 w 1511044"/>
                  <a:gd name="connsiteY28" fmla="*/ 186817 h 1510916"/>
                  <a:gd name="connsiteX29" fmla="*/ 203327 w 1511044"/>
                  <a:gd name="connsiteY29" fmla="*/ 186817 h 1510916"/>
                  <a:gd name="connsiteX30" fmla="*/ 203327 w 1511044"/>
                  <a:gd name="connsiteY30" fmla="*/ 73914 h 1510916"/>
                  <a:gd name="connsiteX31" fmla="*/ 186690 w 1511044"/>
                  <a:gd name="connsiteY31" fmla="*/ 90551 h 1510916"/>
                  <a:gd name="connsiteX32" fmla="*/ 186690 w 1511044"/>
                  <a:gd name="connsiteY32" fmla="*/ 186690 h 1510916"/>
                  <a:gd name="connsiteX33" fmla="*/ 90551 w 1511044"/>
                  <a:gd name="connsiteY33" fmla="*/ 186690 h 1510916"/>
                  <a:gd name="connsiteX34" fmla="*/ 73787 w 1511044"/>
                  <a:gd name="connsiteY34" fmla="*/ 203454 h 1510916"/>
                  <a:gd name="connsiteX35" fmla="*/ 186690 w 1511044"/>
                  <a:gd name="connsiteY35" fmla="*/ 203454 h 1510916"/>
                  <a:gd name="connsiteX36" fmla="*/ 186817 w 1511044"/>
                  <a:gd name="connsiteY36" fmla="*/ 373507 h 1510916"/>
                  <a:gd name="connsiteX37" fmla="*/ 16764 w 1511044"/>
                  <a:gd name="connsiteY37" fmla="*/ 373507 h 1510916"/>
                  <a:gd name="connsiteX38" fmla="*/ 16764 w 1511044"/>
                  <a:gd name="connsiteY38" fmla="*/ 260604 h 1510916"/>
                  <a:gd name="connsiteX39" fmla="*/ 0 w 1511044"/>
                  <a:gd name="connsiteY39" fmla="*/ 277368 h 1510916"/>
                  <a:gd name="connsiteX40" fmla="*/ 0 w 1511044"/>
                  <a:gd name="connsiteY40" fmla="*/ 373507 h 1510916"/>
                  <a:gd name="connsiteX41" fmla="*/ 0 w 1511044"/>
                  <a:gd name="connsiteY41" fmla="*/ 390143 h 1510916"/>
                  <a:gd name="connsiteX42" fmla="*/ 0 w 1511044"/>
                  <a:gd name="connsiteY42" fmla="*/ 560324 h 1510916"/>
                  <a:gd name="connsiteX43" fmla="*/ 0 w 1511044"/>
                  <a:gd name="connsiteY43" fmla="*/ 576961 h 1510916"/>
                  <a:gd name="connsiteX44" fmla="*/ 0 w 1511044"/>
                  <a:gd name="connsiteY44" fmla="*/ 747140 h 1510916"/>
                  <a:gd name="connsiteX45" fmla="*/ 0 w 1511044"/>
                  <a:gd name="connsiteY45" fmla="*/ 763777 h 1510916"/>
                  <a:gd name="connsiteX46" fmla="*/ 0 w 1511044"/>
                  <a:gd name="connsiteY46" fmla="*/ 933957 h 1510916"/>
                  <a:gd name="connsiteX47" fmla="*/ 0 w 1511044"/>
                  <a:gd name="connsiteY47" fmla="*/ 950594 h 1510916"/>
                  <a:gd name="connsiteX48" fmla="*/ 0 w 1511044"/>
                  <a:gd name="connsiteY48" fmla="*/ 1120774 h 1510916"/>
                  <a:gd name="connsiteX49" fmla="*/ 0 w 1511044"/>
                  <a:gd name="connsiteY49" fmla="*/ 1137411 h 1510916"/>
                  <a:gd name="connsiteX50" fmla="*/ 0 w 1511044"/>
                  <a:gd name="connsiteY50" fmla="*/ 1307463 h 1510916"/>
                  <a:gd name="connsiteX51" fmla="*/ 0 w 1511044"/>
                  <a:gd name="connsiteY51" fmla="*/ 1324227 h 1510916"/>
                  <a:gd name="connsiteX52" fmla="*/ 0 w 1511044"/>
                  <a:gd name="connsiteY52" fmla="*/ 1455164 h 1510916"/>
                  <a:gd name="connsiteX53" fmla="*/ 16764 w 1511044"/>
                  <a:gd name="connsiteY53" fmla="*/ 1471801 h 1510916"/>
                  <a:gd name="connsiteX54" fmla="*/ 16764 w 1511044"/>
                  <a:gd name="connsiteY54" fmla="*/ 1324101 h 1510916"/>
                  <a:gd name="connsiteX55" fmla="*/ 186690 w 1511044"/>
                  <a:gd name="connsiteY55" fmla="*/ 1324101 h 1510916"/>
                  <a:gd name="connsiteX56" fmla="*/ 186690 w 1511044"/>
                  <a:gd name="connsiteY56" fmla="*/ 1494026 h 1510916"/>
                  <a:gd name="connsiteX57" fmla="*/ 39116 w 1511044"/>
                  <a:gd name="connsiteY57" fmla="*/ 1494153 h 1510916"/>
                  <a:gd name="connsiteX58" fmla="*/ 56007 w 1511044"/>
                  <a:gd name="connsiteY58" fmla="*/ 1510790 h 1510916"/>
                  <a:gd name="connsiteX59" fmla="*/ 186563 w 1511044"/>
                  <a:gd name="connsiteY59" fmla="*/ 1510790 h 1510916"/>
                  <a:gd name="connsiteX60" fmla="*/ 203327 w 1511044"/>
                  <a:gd name="connsiteY60" fmla="*/ 1510790 h 1510916"/>
                  <a:gd name="connsiteX61" fmla="*/ 373380 w 1511044"/>
                  <a:gd name="connsiteY61" fmla="*/ 1510917 h 1510916"/>
                  <a:gd name="connsiteX62" fmla="*/ 390143 w 1511044"/>
                  <a:gd name="connsiteY62" fmla="*/ 1510790 h 1510916"/>
                  <a:gd name="connsiteX63" fmla="*/ 560196 w 1511044"/>
                  <a:gd name="connsiteY63" fmla="*/ 1510790 h 1510916"/>
                  <a:gd name="connsiteX64" fmla="*/ 576833 w 1511044"/>
                  <a:gd name="connsiteY64" fmla="*/ 1510790 h 1510916"/>
                  <a:gd name="connsiteX65" fmla="*/ 747013 w 1511044"/>
                  <a:gd name="connsiteY65" fmla="*/ 1510790 h 1510916"/>
                  <a:gd name="connsiteX66" fmla="*/ 763650 w 1511044"/>
                  <a:gd name="connsiteY66" fmla="*/ 1510790 h 1510916"/>
                  <a:gd name="connsiteX67" fmla="*/ 933830 w 1511044"/>
                  <a:gd name="connsiteY67" fmla="*/ 1510790 h 1510916"/>
                  <a:gd name="connsiteX68" fmla="*/ 950467 w 1511044"/>
                  <a:gd name="connsiteY68" fmla="*/ 1510917 h 1510916"/>
                  <a:gd name="connsiteX69" fmla="*/ 1120520 w 1511044"/>
                  <a:gd name="connsiteY69" fmla="*/ 1510790 h 1510916"/>
                  <a:gd name="connsiteX70" fmla="*/ 1133728 w 1511044"/>
                  <a:gd name="connsiteY70" fmla="*/ 1510917 h 1510916"/>
                  <a:gd name="connsiteX71" fmla="*/ 1137284 w 1511044"/>
                  <a:gd name="connsiteY71" fmla="*/ 1506726 h 1510916"/>
                  <a:gd name="connsiteX72" fmla="*/ 1147570 w 1511044"/>
                  <a:gd name="connsiteY72" fmla="*/ 1494153 h 1510916"/>
                  <a:gd name="connsiteX73" fmla="*/ 1137284 w 1511044"/>
                  <a:gd name="connsiteY73" fmla="*/ 1494153 h 1510916"/>
                  <a:gd name="connsiteX74" fmla="*/ 1137284 w 1511044"/>
                  <a:gd name="connsiteY74" fmla="*/ 1324101 h 1510916"/>
                  <a:gd name="connsiteX75" fmla="*/ 1288032 w 1511044"/>
                  <a:gd name="connsiteY75" fmla="*/ 1324101 h 1510916"/>
                  <a:gd name="connsiteX76" fmla="*/ 1301875 w 1511044"/>
                  <a:gd name="connsiteY76" fmla="*/ 1307337 h 1510916"/>
                  <a:gd name="connsiteX77" fmla="*/ 1137284 w 1511044"/>
                  <a:gd name="connsiteY77" fmla="*/ 1307463 h 1510916"/>
                  <a:gd name="connsiteX78" fmla="*/ 1137284 w 1511044"/>
                  <a:gd name="connsiteY78" fmla="*/ 1137284 h 1510916"/>
                  <a:gd name="connsiteX79" fmla="*/ 1307463 w 1511044"/>
                  <a:gd name="connsiteY79" fmla="*/ 1137284 h 1510916"/>
                  <a:gd name="connsiteX80" fmla="*/ 1307463 w 1511044"/>
                  <a:gd name="connsiteY80" fmla="*/ 1300605 h 1510916"/>
                  <a:gd name="connsiteX81" fmla="*/ 1324100 w 1511044"/>
                  <a:gd name="connsiteY81" fmla="*/ 1280413 h 1510916"/>
                  <a:gd name="connsiteX82" fmla="*/ 1324100 w 1511044"/>
                  <a:gd name="connsiteY82" fmla="*/ 1137284 h 1510916"/>
                  <a:gd name="connsiteX83" fmla="*/ 1442210 w 1511044"/>
                  <a:gd name="connsiteY83" fmla="*/ 1137284 h 1510916"/>
                  <a:gd name="connsiteX84" fmla="*/ 1456053 w 1511044"/>
                  <a:gd name="connsiteY84" fmla="*/ 1120647 h 1510916"/>
                  <a:gd name="connsiteX85" fmla="*/ 1324227 w 1511044"/>
                  <a:gd name="connsiteY85" fmla="*/ 1120647 h 1510916"/>
                  <a:gd name="connsiteX86" fmla="*/ 1324227 w 1511044"/>
                  <a:gd name="connsiteY86" fmla="*/ 950467 h 1510916"/>
                  <a:gd name="connsiteX87" fmla="*/ 1494407 w 1511044"/>
                  <a:gd name="connsiteY87" fmla="*/ 950467 h 1510916"/>
                  <a:gd name="connsiteX88" fmla="*/ 1494407 w 1511044"/>
                  <a:gd name="connsiteY88" fmla="*/ 1074291 h 1510916"/>
                  <a:gd name="connsiteX89" fmla="*/ 1511044 w 1511044"/>
                  <a:gd name="connsiteY89" fmla="*/ 1054099 h 1510916"/>
                  <a:gd name="connsiteX90" fmla="*/ 1511044 w 1511044"/>
                  <a:gd name="connsiteY90" fmla="*/ 950594 h 1510916"/>
                  <a:gd name="connsiteX91" fmla="*/ 1511044 w 1511044"/>
                  <a:gd name="connsiteY91" fmla="*/ 933957 h 1510916"/>
                  <a:gd name="connsiteX92" fmla="*/ 1511044 w 1511044"/>
                  <a:gd name="connsiteY92" fmla="*/ 763777 h 1510916"/>
                  <a:gd name="connsiteX93" fmla="*/ 1511044 w 1511044"/>
                  <a:gd name="connsiteY93" fmla="*/ 747140 h 1510916"/>
                  <a:gd name="connsiteX94" fmla="*/ 1511044 w 1511044"/>
                  <a:gd name="connsiteY94" fmla="*/ 576961 h 1510916"/>
                  <a:gd name="connsiteX95" fmla="*/ 1511044 w 1511044"/>
                  <a:gd name="connsiteY95" fmla="*/ 560324 h 1510916"/>
                  <a:gd name="connsiteX96" fmla="*/ 1511044 w 1511044"/>
                  <a:gd name="connsiteY96" fmla="*/ 390143 h 1510916"/>
                  <a:gd name="connsiteX97" fmla="*/ 1511044 w 1511044"/>
                  <a:gd name="connsiteY97" fmla="*/ 373507 h 1510916"/>
                  <a:gd name="connsiteX98" fmla="*/ 1511044 w 1511044"/>
                  <a:gd name="connsiteY98" fmla="*/ 332613 h 1510916"/>
                  <a:gd name="connsiteX99" fmla="*/ 1494407 w 1511044"/>
                  <a:gd name="connsiteY99" fmla="*/ 332613 h 1510916"/>
                  <a:gd name="connsiteX100" fmla="*/ 1494407 w 1511044"/>
                  <a:gd name="connsiteY100" fmla="*/ 373888 h 1510916"/>
                  <a:gd name="connsiteX101" fmla="*/ 16510 w 1511044"/>
                  <a:gd name="connsiteY101" fmla="*/ 577214 h 1510916"/>
                  <a:gd name="connsiteX102" fmla="*/ 186436 w 1511044"/>
                  <a:gd name="connsiteY102" fmla="*/ 577214 h 1510916"/>
                  <a:gd name="connsiteX103" fmla="*/ 186436 w 1511044"/>
                  <a:gd name="connsiteY103" fmla="*/ 747394 h 1510916"/>
                  <a:gd name="connsiteX104" fmla="*/ 16510 w 1511044"/>
                  <a:gd name="connsiteY104" fmla="*/ 747394 h 1510916"/>
                  <a:gd name="connsiteX105" fmla="*/ 16510 w 1511044"/>
                  <a:gd name="connsiteY105" fmla="*/ 577214 h 1510916"/>
                  <a:gd name="connsiteX106" fmla="*/ 16510 w 1511044"/>
                  <a:gd name="connsiteY106" fmla="*/ 764031 h 1510916"/>
                  <a:gd name="connsiteX107" fmla="*/ 186436 w 1511044"/>
                  <a:gd name="connsiteY107" fmla="*/ 764031 h 1510916"/>
                  <a:gd name="connsiteX108" fmla="*/ 186436 w 1511044"/>
                  <a:gd name="connsiteY108" fmla="*/ 934211 h 1510916"/>
                  <a:gd name="connsiteX109" fmla="*/ 16510 w 1511044"/>
                  <a:gd name="connsiteY109" fmla="*/ 934211 h 1510916"/>
                  <a:gd name="connsiteX110" fmla="*/ 16510 w 1511044"/>
                  <a:gd name="connsiteY110" fmla="*/ 764031 h 1510916"/>
                  <a:gd name="connsiteX111" fmla="*/ 186563 w 1511044"/>
                  <a:gd name="connsiteY111" fmla="*/ 1307717 h 1510916"/>
                  <a:gd name="connsiteX112" fmla="*/ 16637 w 1511044"/>
                  <a:gd name="connsiteY112" fmla="*/ 1307717 h 1510916"/>
                  <a:gd name="connsiteX113" fmla="*/ 16637 w 1511044"/>
                  <a:gd name="connsiteY113" fmla="*/ 1137664 h 1510916"/>
                  <a:gd name="connsiteX114" fmla="*/ 186690 w 1511044"/>
                  <a:gd name="connsiteY114" fmla="*/ 1137664 h 1510916"/>
                  <a:gd name="connsiteX115" fmla="*/ 186563 w 1511044"/>
                  <a:gd name="connsiteY115" fmla="*/ 1307717 h 1510916"/>
                  <a:gd name="connsiteX116" fmla="*/ 186563 w 1511044"/>
                  <a:gd name="connsiteY116" fmla="*/ 1121027 h 1510916"/>
                  <a:gd name="connsiteX117" fmla="*/ 16637 w 1511044"/>
                  <a:gd name="connsiteY117" fmla="*/ 1121027 h 1510916"/>
                  <a:gd name="connsiteX118" fmla="*/ 16637 w 1511044"/>
                  <a:gd name="connsiteY118" fmla="*/ 950848 h 1510916"/>
                  <a:gd name="connsiteX119" fmla="*/ 186690 w 1511044"/>
                  <a:gd name="connsiteY119" fmla="*/ 950848 h 1510916"/>
                  <a:gd name="connsiteX120" fmla="*/ 186563 w 1511044"/>
                  <a:gd name="connsiteY120" fmla="*/ 1121027 h 1510916"/>
                  <a:gd name="connsiteX121" fmla="*/ 16510 w 1511044"/>
                  <a:gd name="connsiteY121" fmla="*/ 560705 h 1510916"/>
                  <a:gd name="connsiteX122" fmla="*/ 16510 w 1511044"/>
                  <a:gd name="connsiteY122" fmla="*/ 390524 h 1510916"/>
                  <a:gd name="connsiteX123" fmla="*/ 186436 w 1511044"/>
                  <a:gd name="connsiteY123" fmla="*/ 390524 h 1510916"/>
                  <a:gd name="connsiteX124" fmla="*/ 186563 w 1511044"/>
                  <a:gd name="connsiteY124" fmla="*/ 560577 h 1510916"/>
                  <a:gd name="connsiteX125" fmla="*/ 16510 w 1511044"/>
                  <a:gd name="connsiteY125" fmla="*/ 560705 h 1510916"/>
                  <a:gd name="connsiteX126" fmla="*/ 373380 w 1511044"/>
                  <a:gd name="connsiteY126" fmla="*/ 1494534 h 1510916"/>
                  <a:gd name="connsiteX127" fmla="*/ 203327 w 1511044"/>
                  <a:gd name="connsiteY127" fmla="*/ 1494407 h 1510916"/>
                  <a:gd name="connsiteX128" fmla="*/ 203327 w 1511044"/>
                  <a:gd name="connsiteY128" fmla="*/ 1324481 h 1510916"/>
                  <a:gd name="connsiteX129" fmla="*/ 373380 w 1511044"/>
                  <a:gd name="connsiteY129" fmla="*/ 1324481 h 1510916"/>
                  <a:gd name="connsiteX130" fmla="*/ 373380 w 1511044"/>
                  <a:gd name="connsiteY130" fmla="*/ 1494534 h 1510916"/>
                  <a:gd name="connsiteX131" fmla="*/ 373380 w 1511044"/>
                  <a:gd name="connsiteY131" fmla="*/ 1307844 h 1510916"/>
                  <a:gd name="connsiteX132" fmla="*/ 203327 w 1511044"/>
                  <a:gd name="connsiteY132" fmla="*/ 1307717 h 1510916"/>
                  <a:gd name="connsiteX133" fmla="*/ 203327 w 1511044"/>
                  <a:gd name="connsiteY133" fmla="*/ 1137664 h 1510916"/>
                  <a:gd name="connsiteX134" fmla="*/ 373380 w 1511044"/>
                  <a:gd name="connsiteY134" fmla="*/ 1137664 h 1510916"/>
                  <a:gd name="connsiteX135" fmla="*/ 373380 w 1511044"/>
                  <a:gd name="connsiteY135" fmla="*/ 1307844 h 1510916"/>
                  <a:gd name="connsiteX136" fmla="*/ 373380 w 1511044"/>
                  <a:gd name="connsiteY136" fmla="*/ 1121027 h 1510916"/>
                  <a:gd name="connsiteX137" fmla="*/ 203327 w 1511044"/>
                  <a:gd name="connsiteY137" fmla="*/ 1121027 h 1510916"/>
                  <a:gd name="connsiteX138" fmla="*/ 203327 w 1511044"/>
                  <a:gd name="connsiteY138" fmla="*/ 950848 h 1510916"/>
                  <a:gd name="connsiteX139" fmla="*/ 373380 w 1511044"/>
                  <a:gd name="connsiteY139" fmla="*/ 950848 h 1510916"/>
                  <a:gd name="connsiteX140" fmla="*/ 373380 w 1511044"/>
                  <a:gd name="connsiteY140" fmla="*/ 1121027 h 1510916"/>
                  <a:gd name="connsiteX141" fmla="*/ 373380 w 1511044"/>
                  <a:gd name="connsiteY141" fmla="*/ 934211 h 1510916"/>
                  <a:gd name="connsiteX142" fmla="*/ 203327 w 1511044"/>
                  <a:gd name="connsiteY142" fmla="*/ 934084 h 1510916"/>
                  <a:gd name="connsiteX143" fmla="*/ 203327 w 1511044"/>
                  <a:gd name="connsiteY143" fmla="*/ 763904 h 1510916"/>
                  <a:gd name="connsiteX144" fmla="*/ 373380 w 1511044"/>
                  <a:gd name="connsiteY144" fmla="*/ 764031 h 1510916"/>
                  <a:gd name="connsiteX145" fmla="*/ 373380 w 1511044"/>
                  <a:gd name="connsiteY145" fmla="*/ 934211 h 1510916"/>
                  <a:gd name="connsiteX146" fmla="*/ 373380 w 1511044"/>
                  <a:gd name="connsiteY146" fmla="*/ 747521 h 1510916"/>
                  <a:gd name="connsiteX147" fmla="*/ 203327 w 1511044"/>
                  <a:gd name="connsiteY147" fmla="*/ 747394 h 1510916"/>
                  <a:gd name="connsiteX148" fmla="*/ 203327 w 1511044"/>
                  <a:gd name="connsiteY148" fmla="*/ 577214 h 1510916"/>
                  <a:gd name="connsiteX149" fmla="*/ 373380 w 1511044"/>
                  <a:gd name="connsiteY149" fmla="*/ 577341 h 1510916"/>
                  <a:gd name="connsiteX150" fmla="*/ 373380 w 1511044"/>
                  <a:gd name="connsiteY150" fmla="*/ 747521 h 1510916"/>
                  <a:gd name="connsiteX151" fmla="*/ 373380 w 1511044"/>
                  <a:gd name="connsiteY151" fmla="*/ 560577 h 1510916"/>
                  <a:gd name="connsiteX152" fmla="*/ 203327 w 1511044"/>
                  <a:gd name="connsiteY152" fmla="*/ 560705 h 1510916"/>
                  <a:gd name="connsiteX153" fmla="*/ 203327 w 1511044"/>
                  <a:gd name="connsiteY153" fmla="*/ 390524 h 1510916"/>
                  <a:gd name="connsiteX154" fmla="*/ 373380 w 1511044"/>
                  <a:gd name="connsiteY154" fmla="*/ 390652 h 1510916"/>
                  <a:gd name="connsiteX155" fmla="*/ 373380 w 1511044"/>
                  <a:gd name="connsiteY155" fmla="*/ 560577 h 1510916"/>
                  <a:gd name="connsiteX156" fmla="*/ 373380 w 1511044"/>
                  <a:gd name="connsiteY156" fmla="*/ 373888 h 1510916"/>
                  <a:gd name="connsiteX157" fmla="*/ 203327 w 1511044"/>
                  <a:gd name="connsiteY157" fmla="*/ 373888 h 1510916"/>
                  <a:gd name="connsiteX158" fmla="*/ 203327 w 1511044"/>
                  <a:gd name="connsiteY158" fmla="*/ 203835 h 1510916"/>
                  <a:gd name="connsiteX159" fmla="*/ 373380 w 1511044"/>
                  <a:gd name="connsiteY159" fmla="*/ 203835 h 1510916"/>
                  <a:gd name="connsiteX160" fmla="*/ 373380 w 1511044"/>
                  <a:gd name="connsiteY160" fmla="*/ 373888 h 1510916"/>
                  <a:gd name="connsiteX161" fmla="*/ 560196 w 1511044"/>
                  <a:gd name="connsiteY161" fmla="*/ 1494534 h 1510916"/>
                  <a:gd name="connsiteX162" fmla="*/ 390143 w 1511044"/>
                  <a:gd name="connsiteY162" fmla="*/ 1494534 h 1510916"/>
                  <a:gd name="connsiteX163" fmla="*/ 390143 w 1511044"/>
                  <a:gd name="connsiteY163" fmla="*/ 1324608 h 1510916"/>
                  <a:gd name="connsiteX164" fmla="*/ 560196 w 1511044"/>
                  <a:gd name="connsiteY164" fmla="*/ 1324608 h 1510916"/>
                  <a:gd name="connsiteX165" fmla="*/ 560196 w 1511044"/>
                  <a:gd name="connsiteY165" fmla="*/ 1494534 h 1510916"/>
                  <a:gd name="connsiteX166" fmla="*/ 560196 w 1511044"/>
                  <a:gd name="connsiteY166" fmla="*/ 1307717 h 1510916"/>
                  <a:gd name="connsiteX167" fmla="*/ 390143 w 1511044"/>
                  <a:gd name="connsiteY167" fmla="*/ 1307717 h 1510916"/>
                  <a:gd name="connsiteX168" fmla="*/ 390143 w 1511044"/>
                  <a:gd name="connsiteY168" fmla="*/ 1137664 h 1510916"/>
                  <a:gd name="connsiteX169" fmla="*/ 560196 w 1511044"/>
                  <a:gd name="connsiteY169" fmla="*/ 1137664 h 1510916"/>
                  <a:gd name="connsiteX170" fmla="*/ 560196 w 1511044"/>
                  <a:gd name="connsiteY170" fmla="*/ 1307717 h 1510916"/>
                  <a:gd name="connsiteX171" fmla="*/ 560196 w 1511044"/>
                  <a:gd name="connsiteY171" fmla="*/ 1121027 h 1510916"/>
                  <a:gd name="connsiteX172" fmla="*/ 390143 w 1511044"/>
                  <a:gd name="connsiteY172" fmla="*/ 1121027 h 1510916"/>
                  <a:gd name="connsiteX173" fmla="*/ 390143 w 1511044"/>
                  <a:gd name="connsiteY173" fmla="*/ 950848 h 1510916"/>
                  <a:gd name="connsiteX174" fmla="*/ 560196 w 1511044"/>
                  <a:gd name="connsiteY174" fmla="*/ 950848 h 1510916"/>
                  <a:gd name="connsiteX175" fmla="*/ 560196 w 1511044"/>
                  <a:gd name="connsiteY175" fmla="*/ 1121027 h 1510916"/>
                  <a:gd name="connsiteX176" fmla="*/ 560196 w 1511044"/>
                  <a:gd name="connsiteY176" fmla="*/ 934211 h 1510916"/>
                  <a:gd name="connsiteX177" fmla="*/ 390143 w 1511044"/>
                  <a:gd name="connsiteY177" fmla="*/ 934211 h 1510916"/>
                  <a:gd name="connsiteX178" fmla="*/ 390143 w 1511044"/>
                  <a:gd name="connsiteY178" fmla="*/ 764031 h 1510916"/>
                  <a:gd name="connsiteX179" fmla="*/ 560196 w 1511044"/>
                  <a:gd name="connsiteY179" fmla="*/ 764031 h 1510916"/>
                  <a:gd name="connsiteX180" fmla="*/ 560196 w 1511044"/>
                  <a:gd name="connsiteY180" fmla="*/ 934211 h 1510916"/>
                  <a:gd name="connsiteX181" fmla="*/ 560196 w 1511044"/>
                  <a:gd name="connsiteY181" fmla="*/ 747394 h 1510916"/>
                  <a:gd name="connsiteX182" fmla="*/ 390143 w 1511044"/>
                  <a:gd name="connsiteY182" fmla="*/ 747394 h 1510916"/>
                  <a:gd name="connsiteX183" fmla="*/ 390143 w 1511044"/>
                  <a:gd name="connsiteY183" fmla="*/ 577214 h 1510916"/>
                  <a:gd name="connsiteX184" fmla="*/ 560196 w 1511044"/>
                  <a:gd name="connsiteY184" fmla="*/ 577214 h 1510916"/>
                  <a:gd name="connsiteX185" fmla="*/ 560196 w 1511044"/>
                  <a:gd name="connsiteY185" fmla="*/ 747394 h 1510916"/>
                  <a:gd name="connsiteX186" fmla="*/ 560196 w 1511044"/>
                  <a:gd name="connsiteY186" fmla="*/ 560705 h 1510916"/>
                  <a:gd name="connsiteX187" fmla="*/ 390143 w 1511044"/>
                  <a:gd name="connsiteY187" fmla="*/ 560705 h 1510916"/>
                  <a:gd name="connsiteX188" fmla="*/ 390143 w 1511044"/>
                  <a:gd name="connsiteY188" fmla="*/ 390524 h 1510916"/>
                  <a:gd name="connsiteX189" fmla="*/ 560196 w 1511044"/>
                  <a:gd name="connsiteY189" fmla="*/ 390524 h 1510916"/>
                  <a:gd name="connsiteX190" fmla="*/ 560196 w 1511044"/>
                  <a:gd name="connsiteY190" fmla="*/ 560705 h 1510916"/>
                  <a:gd name="connsiteX191" fmla="*/ 560196 w 1511044"/>
                  <a:gd name="connsiteY191" fmla="*/ 373888 h 1510916"/>
                  <a:gd name="connsiteX192" fmla="*/ 390143 w 1511044"/>
                  <a:gd name="connsiteY192" fmla="*/ 373888 h 1510916"/>
                  <a:gd name="connsiteX193" fmla="*/ 390143 w 1511044"/>
                  <a:gd name="connsiteY193" fmla="*/ 203835 h 1510916"/>
                  <a:gd name="connsiteX194" fmla="*/ 560196 w 1511044"/>
                  <a:gd name="connsiteY194" fmla="*/ 203835 h 1510916"/>
                  <a:gd name="connsiteX195" fmla="*/ 560196 w 1511044"/>
                  <a:gd name="connsiteY195" fmla="*/ 373888 h 1510916"/>
                  <a:gd name="connsiteX196" fmla="*/ 560196 w 1511044"/>
                  <a:gd name="connsiteY196" fmla="*/ 186944 h 1510916"/>
                  <a:gd name="connsiteX197" fmla="*/ 390143 w 1511044"/>
                  <a:gd name="connsiteY197" fmla="*/ 186944 h 1510916"/>
                  <a:gd name="connsiteX198" fmla="*/ 390143 w 1511044"/>
                  <a:gd name="connsiteY198" fmla="*/ 16891 h 1510916"/>
                  <a:gd name="connsiteX199" fmla="*/ 560196 w 1511044"/>
                  <a:gd name="connsiteY199" fmla="*/ 16891 h 1510916"/>
                  <a:gd name="connsiteX200" fmla="*/ 560196 w 1511044"/>
                  <a:gd name="connsiteY200" fmla="*/ 186944 h 1510916"/>
                  <a:gd name="connsiteX201" fmla="*/ 747013 w 1511044"/>
                  <a:gd name="connsiteY201" fmla="*/ 1494534 h 1510916"/>
                  <a:gd name="connsiteX202" fmla="*/ 576833 w 1511044"/>
                  <a:gd name="connsiteY202" fmla="*/ 1494534 h 1510916"/>
                  <a:gd name="connsiteX203" fmla="*/ 576833 w 1511044"/>
                  <a:gd name="connsiteY203" fmla="*/ 1324608 h 1510916"/>
                  <a:gd name="connsiteX204" fmla="*/ 747013 w 1511044"/>
                  <a:gd name="connsiteY204" fmla="*/ 1324608 h 1510916"/>
                  <a:gd name="connsiteX205" fmla="*/ 747013 w 1511044"/>
                  <a:gd name="connsiteY205" fmla="*/ 1494534 h 1510916"/>
                  <a:gd name="connsiteX206" fmla="*/ 747013 w 1511044"/>
                  <a:gd name="connsiteY206" fmla="*/ 1307717 h 1510916"/>
                  <a:gd name="connsiteX207" fmla="*/ 576833 w 1511044"/>
                  <a:gd name="connsiteY207" fmla="*/ 1307717 h 1510916"/>
                  <a:gd name="connsiteX208" fmla="*/ 576833 w 1511044"/>
                  <a:gd name="connsiteY208" fmla="*/ 1137664 h 1510916"/>
                  <a:gd name="connsiteX209" fmla="*/ 747013 w 1511044"/>
                  <a:gd name="connsiteY209" fmla="*/ 1137664 h 1510916"/>
                  <a:gd name="connsiteX210" fmla="*/ 747013 w 1511044"/>
                  <a:gd name="connsiteY210" fmla="*/ 1307717 h 1510916"/>
                  <a:gd name="connsiteX211" fmla="*/ 747013 w 1511044"/>
                  <a:gd name="connsiteY211" fmla="*/ 1121027 h 1510916"/>
                  <a:gd name="connsiteX212" fmla="*/ 576833 w 1511044"/>
                  <a:gd name="connsiteY212" fmla="*/ 1121027 h 1510916"/>
                  <a:gd name="connsiteX213" fmla="*/ 576833 w 1511044"/>
                  <a:gd name="connsiteY213" fmla="*/ 950848 h 1510916"/>
                  <a:gd name="connsiteX214" fmla="*/ 747013 w 1511044"/>
                  <a:gd name="connsiteY214" fmla="*/ 950848 h 1510916"/>
                  <a:gd name="connsiteX215" fmla="*/ 747013 w 1511044"/>
                  <a:gd name="connsiteY215" fmla="*/ 1121027 h 1510916"/>
                  <a:gd name="connsiteX216" fmla="*/ 747013 w 1511044"/>
                  <a:gd name="connsiteY216" fmla="*/ 934211 h 1510916"/>
                  <a:gd name="connsiteX217" fmla="*/ 576833 w 1511044"/>
                  <a:gd name="connsiteY217" fmla="*/ 934211 h 1510916"/>
                  <a:gd name="connsiteX218" fmla="*/ 576833 w 1511044"/>
                  <a:gd name="connsiteY218" fmla="*/ 764031 h 1510916"/>
                  <a:gd name="connsiteX219" fmla="*/ 747013 w 1511044"/>
                  <a:gd name="connsiteY219" fmla="*/ 764031 h 1510916"/>
                  <a:gd name="connsiteX220" fmla="*/ 747013 w 1511044"/>
                  <a:gd name="connsiteY220" fmla="*/ 934211 h 1510916"/>
                  <a:gd name="connsiteX221" fmla="*/ 747013 w 1511044"/>
                  <a:gd name="connsiteY221" fmla="*/ 747394 h 1510916"/>
                  <a:gd name="connsiteX222" fmla="*/ 576833 w 1511044"/>
                  <a:gd name="connsiteY222" fmla="*/ 747394 h 1510916"/>
                  <a:gd name="connsiteX223" fmla="*/ 576833 w 1511044"/>
                  <a:gd name="connsiteY223" fmla="*/ 577214 h 1510916"/>
                  <a:gd name="connsiteX224" fmla="*/ 747013 w 1511044"/>
                  <a:gd name="connsiteY224" fmla="*/ 577214 h 1510916"/>
                  <a:gd name="connsiteX225" fmla="*/ 747013 w 1511044"/>
                  <a:gd name="connsiteY225" fmla="*/ 747394 h 1510916"/>
                  <a:gd name="connsiteX226" fmla="*/ 747013 w 1511044"/>
                  <a:gd name="connsiteY226" fmla="*/ 560705 h 1510916"/>
                  <a:gd name="connsiteX227" fmla="*/ 576833 w 1511044"/>
                  <a:gd name="connsiteY227" fmla="*/ 560705 h 1510916"/>
                  <a:gd name="connsiteX228" fmla="*/ 576833 w 1511044"/>
                  <a:gd name="connsiteY228" fmla="*/ 390524 h 1510916"/>
                  <a:gd name="connsiteX229" fmla="*/ 747013 w 1511044"/>
                  <a:gd name="connsiteY229" fmla="*/ 390524 h 1510916"/>
                  <a:gd name="connsiteX230" fmla="*/ 747013 w 1511044"/>
                  <a:gd name="connsiteY230" fmla="*/ 560705 h 1510916"/>
                  <a:gd name="connsiteX231" fmla="*/ 747013 w 1511044"/>
                  <a:gd name="connsiteY231" fmla="*/ 373888 h 1510916"/>
                  <a:gd name="connsiteX232" fmla="*/ 576833 w 1511044"/>
                  <a:gd name="connsiteY232" fmla="*/ 373888 h 1510916"/>
                  <a:gd name="connsiteX233" fmla="*/ 576833 w 1511044"/>
                  <a:gd name="connsiteY233" fmla="*/ 203835 h 1510916"/>
                  <a:gd name="connsiteX234" fmla="*/ 747013 w 1511044"/>
                  <a:gd name="connsiteY234" fmla="*/ 203835 h 1510916"/>
                  <a:gd name="connsiteX235" fmla="*/ 747013 w 1511044"/>
                  <a:gd name="connsiteY235" fmla="*/ 373888 h 1510916"/>
                  <a:gd name="connsiteX236" fmla="*/ 747013 w 1511044"/>
                  <a:gd name="connsiteY236" fmla="*/ 186944 h 1510916"/>
                  <a:gd name="connsiteX237" fmla="*/ 576833 w 1511044"/>
                  <a:gd name="connsiteY237" fmla="*/ 186944 h 1510916"/>
                  <a:gd name="connsiteX238" fmla="*/ 576833 w 1511044"/>
                  <a:gd name="connsiteY238" fmla="*/ 16891 h 1510916"/>
                  <a:gd name="connsiteX239" fmla="*/ 747013 w 1511044"/>
                  <a:gd name="connsiteY239" fmla="*/ 16891 h 1510916"/>
                  <a:gd name="connsiteX240" fmla="*/ 747013 w 1511044"/>
                  <a:gd name="connsiteY240" fmla="*/ 186944 h 1510916"/>
                  <a:gd name="connsiteX241" fmla="*/ 933830 w 1511044"/>
                  <a:gd name="connsiteY241" fmla="*/ 1494534 h 1510916"/>
                  <a:gd name="connsiteX242" fmla="*/ 763650 w 1511044"/>
                  <a:gd name="connsiteY242" fmla="*/ 1494534 h 1510916"/>
                  <a:gd name="connsiteX243" fmla="*/ 763650 w 1511044"/>
                  <a:gd name="connsiteY243" fmla="*/ 1324608 h 1510916"/>
                  <a:gd name="connsiteX244" fmla="*/ 933830 w 1511044"/>
                  <a:gd name="connsiteY244" fmla="*/ 1324608 h 1510916"/>
                  <a:gd name="connsiteX245" fmla="*/ 933830 w 1511044"/>
                  <a:gd name="connsiteY245" fmla="*/ 1494534 h 1510916"/>
                  <a:gd name="connsiteX246" fmla="*/ 933830 w 1511044"/>
                  <a:gd name="connsiteY246" fmla="*/ 1307717 h 1510916"/>
                  <a:gd name="connsiteX247" fmla="*/ 763650 w 1511044"/>
                  <a:gd name="connsiteY247" fmla="*/ 1307717 h 1510916"/>
                  <a:gd name="connsiteX248" fmla="*/ 763650 w 1511044"/>
                  <a:gd name="connsiteY248" fmla="*/ 1137664 h 1510916"/>
                  <a:gd name="connsiteX249" fmla="*/ 933830 w 1511044"/>
                  <a:gd name="connsiteY249" fmla="*/ 1137664 h 1510916"/>
                  <a:gd name="connsiteX250" fmla="*/ 933830 w 1511044"/>
                  <a:gd name="connsiteY250" fmla="*/ 1307717 h 1510916"/>
                  <a:gd name="connsiteX251" fmla="*/ 933830 w 1511044"/>
                  <a:gd name="connsiteY251" fmla="*/ 1121027 h 1510916"/>
                  <a:gd name="connsiteX252" fmla="*/ 763650 w 1511044"/>
                  <a:gd name="connsiteY252" fmla="*/ 1121027 h 1510916"/>
                  <a:gd name="connsiteX253" fmla="*/ 763650 w 1511044"/>
                  <a:gd name="connsiteY253" fmla="*/ 950848 h 1510916"/>
                  <a:gd name="connsiteX254" fmla="*/ 933830 w 1511044"/>
                  <a:gd name="connsiteY254" fmla="*/ 950848 h 1510916"/>
                  <a:gd name="connsiteX255" fmla="*/ 933830 w 1511044"/>
                  <a:gd name="connsiteY255" fmla="*/ 1121027 h 1510916"/>
                  <a:gd name="connsiteX256" fmla="*/ 933830 w 1511044"/>
                  <a:gd name="connsiteY256" fmla="*/ 934211 h 1510916"/>
                  <a:gd name="connsiteX257" fmla="*/ 763650 w 1511044"/>
                  <a:gd name="connsiteY257" fmla="*/ 934211 h 1510916"/>
                  <a:gd name="connsiteX258" fmla="*/ 763650 w 1511044"/>
                  <a:gd name="connsiteY258" fmla="*/ 764031 h 1510916"/>
                  <a:gd name="connsiteX259" fmla="*/ 933830 w 1511044"/>
                  <a:gd name="connsiteY259" fmla="*/ 764031 h 1510916"/>
                  <a:gd name="connsiteX260" fmla="*/ 933830 w 1511044"/>
                  <a:gd name="connsiteY260" fmla="*/ 934211 h 1510916"/>
                  <a:gd name="connsiteX261" fmla="*/ 933830 w 1511044"/>
                  <a:gd name="connsiteY261" fmla="*/ 747394 h 1510916"/>
                  <a:gd name="connsiteX262" fmla="*/ 763650 w 1511044"/>
                  <a:gd name="connsiteY262" fmla="*/ 747394 h 1510916"/>
                  <a:gd name="connsiteX263" fmla="*/ 763650 w 1511044"/>
                  <a:gd name="connsiteY263" fmla="*/ 577214 h 1510916"/>
                  <a:gd name="connsiteX264" fmla="*/ 933830 w 1511044"/>
                  <a:gd name="connsiteY264" fmla="*/ 577214 h 1510916"/>
                  <a:gd name="connsiteX265" fmla="*/ 933830 w 1511044"/>
                  <a:gd name="connsiteY265" fmla="*/ 747394 h 1510916"/>
                  <a:gd name="connsiteX266" fmla="*/ 933830 w 1511044"/>
                  <a:gd name="connsiteY266" fmla="*/ 560705 h 1510916"/>
                  <a:gd name="connsiteX267" fmla="*/ 763650 w 1511044"/>
                  <a:gd name="connsiteY267" fmla="*/ 560705 h 1510916"/>
                  <a:gd name="connsiteX268" fmla="*/ 763650 w 1511044"/>
                  <a:gd name="connsiteY268" fmla="*/ 390524 h 1510916"/>
                  <a:gd name="connsiteX269" fmla="*/ 933830 w 1511044"/>
                  <a:gd name="connsiteY269" fmla="*/ 390524 h 1510916"/>
                  <a:gd name="connsiteX270" fmla="*/ 933830 w 1511044"/>
                  <a:gd name="connsiteY270" fmla="*/ 560705 h 1510916"/>
                  <a:gd name="connsiteX271" fmla="*/ 933830 w 1511044"/>
                  <a:gd name="connsiteY271" fmla="*/ 373888 h 1510916"/>
                  <a:gd name="connsiteX272" fmla="*/ 763650 w 1511044"/>
                  <a:gd name="connsiteY272" fmla="*/ 373888 h 1510916"/>
                  <a:gd name="connsiteX273" fmla="*/ 763650 w 1511044"/>
                  <a:gd name="connsiteY273" fmla="*/ 203835 h 1510916"/>
                  <a:gd name="connsiteX274" fmla="*/ 933830 w 1511044"/>
                  <a:gd name="connsiteY274" fmla="*/ 203835 h 1510916"/>
                  <a:gd name="connsiteX275" fmla="*/ 933830 w 1511044"/>
                  <a:gd name="connsiteY275" fmla="*/ 373888 h 1510916"/>
                  <a:gd name="connsiteX276" fmla="*/ 933830 w 1511044"/>
                  <a:gd name="connsiteY276" fmla="*/ 186944 h 1510916"/>
                  <a:gd name="connsiteX277" fmla="*/ 763650 w 1511044"/>
                  <a:gd name="connsiteY277" fmla="*/ 186944 h 1510916"/>
                  <a:gd name="connsiteX278" fmla="*/ 763650 w 1511044"/>
                  <a:gd name="connsiteY278" fmla="*/ 16891 h 1510916"/>
                  <a:gd name="connsiteX279" fmla="*/ 933830 w 1511044"/>
                  <a:gd name="connsiteY279" fmla="*/ 16891 h 1510916"/>
                  <a:gd name="connsiteX280" fmla="*/ 933830 w 1511044"/>
                  <a:gd name="connsiteY280" fmla="*/ 186944 h 1510916"/>
                  <a:gd name="connsiteX281" fmla="*/ 1120520 w 1511044"/>
                  <a:gd name="connsiteY281" fmla="*/ 1494534 h 1510916"/>
                  <a:gd name="connsiteX282" fmla="*/ 950467 w 1511044"/>
                  <a:gd name="connsiteY282" fmla="*/ 1494661 h 1510916"/>
                  <a:gd name="connsiteX283" fmla="*/ 950467 w 1511044"/>
                  <a:gd name="connsiteY283" fmla="*/ 1324608 h 1510916"/>
                  <a:gd name="connsiteX284" fmla="*/ 1120520 w 1511044"/>
                  <a:gd name="connsiteY284" fmla="*/ 1324608 h 1510916"/>
                  <a:gd name="connsiteX285" fmla="*/ 1120520 w 1511044"/>
                  <a:gd name="connsiteY285" fmla="*/ 1494534 h 1510916"/>
                  <a:gd name="connsiteX286" fmla="*/ 1120520 w 1511044"/>
                  <a:gd name="connsiteY286" fmla="*/ 1307717 h 1510916"/>
                  <a:gd name="connsiteX287" fmla="*/ 950467 w 1511044"/>
                  <a:gd name="connsiteY287" fmla="*/ 1307844 h 1510916"/>
                  <a:gd name="connsiteX288" fmla="*/ 950467 w 1511044"/>
                  <a:gd name="connsiteY288" fmla="*/ 1137664 h 1510916"/>
                  <a:gd name="connsiteX289" fmla="*/ 1120520 w 1511044"/>
                  <a:gd name="connsiteY289" fmla="*/ 1137664 h 1510916"/>
                  <a:gd name="connsiteX290" fmla="*/ 1120520 w 1511044"/>
                  <a:gd name="connsiteY290" fmla="*/ 1307717 h 1510916"/>
                  <a:gd name="connsiteX291" fmla="*/ 1120520 w 1511044"/>
                  <a:gd name="connsiteY291" fmla="*/ 1121027 h 1510916"/>
                  <a:gd name="connsiteX292" fmla="*/ 950467 w 1511044"/>
                  <a:gd name="connsiteY292" fmla="*/ 1121027 h 1510916"/>
                  <a:gd name="connsiteX293" fmla="*/ 950467 w 1511044"/>
                  <a:gd name="connsiteY293" fmla="*/ 950848 h 1510916"/>
                  <a:gd name="connsiteX294" fmla="*/ 1120520 w 1511044"/>
                  <a:gd name="connsiteY294" fmla="*/ 950848 h 1510916"/>
                  <a:gd name="connsiteX295" fmla="*/ 1120520 w 1511044"/>
                  <a:gd name="connsiteY295" fmla="*/ 1121027 h 1510916"/>
                  <a:gd name="connsiteX296" fmla="*/ 1120520 w 1511044"/>
                  <a:gd name="connsiteY296" fmla="*/ 934211 h 1510916"/>
                  <a:gd name="connsiteX297" fmla="*/ 950467 w 1511044"/>
                  <a:gd name="connsiteY297" fmla="*/ 934338 h 1510916"/>
                  <a:gd name="connsiteX298" fmla="*/ 950467 w 1511044"/>
                  <a:gd name="connsiteY298" fmla="*/ 764158 h 1510916"/>
                  <a:gd name="connsiteX299" fmla="*/ 1120520 w 1511044"/>
                  <a:gd name="connsiteY299" fmla="*/ 764031 h 1510916"/>
                  <a:gd name="connsiteX300" fmla="*/ 1120520 w 1511044"/>
                  <a:gd name="connsiteY300" fmla="*/ 934211 h 1510916"/>
                  <a:gd name="connsiteX301" fmla="*/ 1120520 w 1511044"/>
                  <a:gd name="connsiteY301" fmla="*/ 747394 h 1510916"/>
                  <a:gd name="connsiteX302" fmla="*/ 950467 w 1511044"/>
                  <a:gd name="connsiteY302" fmla="*/ 747521 h 1510916"/>
                  <a:gd name="connsiteX303" fmla="*/ 950467 w 1511044"/>
                  <a:gd name="connsiteY303" fmla="*/ 577341 h 1510916"/>
                  <a:gd name="connsiteX304" fmla="*/ 1120520 w 1511044"/>
                  <a:gd name="connsiteY304" fmla="*/ 577214 h 1510916"/>
                  <a:gd name="connsiteX305" fmla="*/ 1120520 w 1511044"/>
                  <a:gd name="connsiteY305" fmla="*/ 747394 h 1510916"/>
                  <a:gd name="connsiteX306" fmla="*/ 1120520 w 1511044"/>
                  <a:gd name="connsiteY306" fmla="*/ 560705 h 1510916"/>
                  <a:gd name="connsiteX307" fmla="*/ 950467 w 1511044"/>
                  <a:gd name="connsiteY307" fmla="*/ 560577 h 1510916"/>
                  <a:gd name="connsiteX308" fmla="*/ 950467 w 1511044"/>
                  <a:gd name="connsiteY308" fmla="*/ 390652 h 1510916"/>
                  <a:gd name="connsiteX309" fmla="*/ 1120520 w 1511044"/>
                  <a:gd name="connsiteY309" fmla="*/ 390524 h 1510916"/>
                  <a:gd name="connsiteX310" fmla="*/ 1120520 w 1511044"/>
                  <a:gd name="connsiteY310" fmla="*/ 560705 h 1510916"/>
                  <a:gd name="connsiteX311" fmla="*/ 1307336 w 1511044"/>
                  <a:gd name="connsiteY311" fmla="*/ 1121027 h 1510916"/>
                  <a:gd name="connsiteX312" fmla="*/ 1137157 w 1511044"/>
                  <a:gd name="connsiteY312" fmla="*/ 1121027 h 1510916"/>
                  <a:gd name="connsiteX313" fmla="*/ 1137157 w 1511044"/>
                  <a:gd name="connsiteY313" fmla="*/ 950848 h 1510916"/>
                  <a:gd name="connsiteX314" fmla="*/ 1307336 w 1511044"/>
                  <a:gd name="connsiteY314" fmla="*/ 950848 h 1510916"/>
                  <a:gd name="connsiteX315" fmla="*/ 1307336 w 1511044"/>
                  <a:gd name="connsiteY315" fmla="*/ 1121027 h 1510916"/>
                  <a:gd name="connsiteX316" fmla="*/ 1307336 w 1511044"/>
                  <a:gd name="connsiteY316" fmla="*/ 934211 h 1510916"/>
                  <a:gd name="connsiteX317" fmla="*/ 1137157 w 1511044"/>
                  <a:gd name="connsiteY317" fmla="*/ 934338 h 1510916"/>
                  <a:gd name="connsiteX318" fmla="*/ 1137157 w 1511044"/>
                  <a:gd name="connsiteY318" fmla="*/ 764158 h 1510916"/>
                  <a:gd name="connsiteX319" fmla="*/ 1307336 w 1511044"/>
                  <a:gd name="connsiteY319" fmla="*/ 764031 h 1510916"/>
                  <a:gd name="connsiteX320" fmla="*/ 1307336 w 1511044"/>
                  <a:gd name="connsiteY320" fmla="*/ 934211 h 1510916"/>
                  <a:gd name="connsiteX321" fmla="*/ 1307336 w 1511044"/>
                  <a:gd name="connsiteY321" fmla="*/ 747394 h 1510916"/>
                  <a:gd name="connsiteX322" fmla="*/ 1137157 w 1511044"/>
                  <a:gd name="connsiteY322" fmla="*/ 747521 h 1510916"/>
                  <a:gd name="connsiteX323" fmla="*/ 1137157 w 1511044"/>
                  <a:gd name="connsiteY323" fmla="*/ 577341 h 1510916"/>
                  <a:gd name="connsiteX324" fmla="*/ 1307336 w 1511044"/>
                  <a:gd name="connsiteY324" fmla="*/ 577214 h 1510916"/>
                  <a:gd name="connsiteX325" fmla="*/ 1307336 w 1511044"/>
                  <a:gd name="connsiteY325" fmla="*/ 747394 h 1510916"/>
                  <a:gd name="connsiteX326" fmla="*/ 1307336 w 1511044"/>
                  <a:gd name="connsiteY326" fmla="*/ 560705 h 1510916"/>
                  <a:gd name="connsiteX327" fmla="*/ 1137157 w 1511044"/>
                  <a:gd name="connsiteY327" fmla="*/ 560577 h 1510916"/>
                  <a:gd name="connsiteX328" fmla="*/ 1137157 w 1511044"/>
                  <a:gd name="connsiteY328" fmla="*/ 390652 h 1510916"/>
                  <a:gd name="connsiteX329" fmla="*/ 1307336 w 1511044"/>
                  <a:gd name="connsiteY329" fmla="*/ 390524 h 1510916"/>
                  <a:gd name="connsiteX330" fmla="*/ 1307336 w 1511044"/>
                  <a:gd name="connsiteY330" fmla="*/ 560705 h 1510916"/>
                  <a:gd name="connsiteX331" fmla="*/ 1494153 w 1511044"/>
                  <a:gd name="connsiteY331" fmla="*/ 934211 h 1510916"/>
                  <a:gd name="connsiteX332" fmla="*/ 1323973 w 1511044"/>
                  <a:gd name="connsiteY332" fmla="*/ 934084 h 1510916"/>
                  <a:gd name="connsiteX333" fmla="*/ 1323973 w 1511044"/>
                  <a:gd name="connsiteY333" fmla="*/ 763904 h 1510916"/>
                  <a:gd name="connsiteX334" fmla="*/ 1494153 w 1511044"/>
                  <a:gd name="connsiteY334" fmla="*/ 764031 h 1510916"/>
                  <a:gd name="connsiteX335" fmla="*/ 1494153 w 1511044"/>
                  <a:gd name="connsiteY335" fmla="*/ 934211 h 1510916"/>
                  <a:gd name="connsiteX336" fmla="*/ 1494153 w 1511044"/>
                  <a:gd name="connsiteY336" fmla="*/ 747521 h 1510916"/>
                  <a:gd name="connsiteX337" fmla="*/ 1323973 w 1511044"/>
                  <a:gd name="connsiteY337" fmla="*/ 747394 h 1510916"/>
                  <a:gd name="connsiteX338" fmla="*/ 1323973 w 1511044"/>
                  <a:gd name="connsiteY338" fmla="*/ 577214 h 1510916"/>
                  <a:gd name="connsiteX339" fmla="*/ 1494153 w 1511044"/>
                  <a:gd name="connsiteY339" fmla="*/ 577341 h 1510916"/>
                  <a:gd name="connsiteX340" fmla="*/ 1494153 w 1511044"/>
                  <a:gd name="connsiteY340" fmla="*/ 747521 h 1510916"/>
                  <a:gd name="connsiteX341" fmla="*/ 1494153 w 1511044"/>
                  <a:gd name="connsiteY341" fmla="*/ 560577 h 1510916"/>
                  <a:gd name="connsiteX342" fmla="*/ 1323973 w 1511044"/>
                  <a:gd name="connsiteY342" fmla="*/ 560705 h 1510916"/>
                  <a:gd name="connsiteX343" fmla="*/ 1323973 w 1511044"/>
                  <a:gd name="connsiteY343" fmla="*/ 390524 h 1510916"/>
                  <a:gd name="connsiteX344" fmla="*/ 1494153 w 1511044"/>
                  <a:gd name="connsiteY344" fmla="*/ 390652 h 1510916"/>
                  <a:gd name="connsiteX345" fmla="*/ 1494153 w 1511044"/>
                  <a:gd name="connsiteY345" fmla="*/ 560577 h 1510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</a:cxnLst>
                <a:rect l="l" t="t" r="r" b="b"/>
                <a:pathLst>
                  <a:path w="1511044" h="1510916">
                    <a:moveTo>
                      <a:pt x="1494153" y="373888"/>
                    </a:moveTo>
                    <a:lnTo>
                      <a:pt x="1323973" y="373888"/>
                    </a:lnTo>
                    <a:lnTo>
                      <a:pt x="1323973" y="332994"/>
                    </a:lnTo>
                    <a:lnTo>
                      <a:pt x="1307336" y="332994"/>
                    </a:lnTo>
                    <a:lnTo>
                      <a:pt x="1307336" y="373888"/>
                    </a:lnTo>
                    <a:lnTo>
                      <a:pt x="1137157" y="373888"/>
                    </a:lnTo>
                    <a:lnTo>
                      <a:pt x="1137157" y="332994"/>
                    </a:lnTo>
                    <a:lnTo>
                      <a:pt x="1120520" y="332994"/>
                    </a:lnTo>
                    <a:lnTo>
                      <a:pt x="1120520" y="373888"/>
                    </a:lnTo>
                    <a:lnTo>
                      <a:pt x="950467" y="373888"/>
                    </a:lnTo>
                    <a:lnTo>
                      <a:pt x="950467" y="203835"/>
                    </a:lnTo>
                    <a:lnTo>
                      <a:pt x="978915" y="203835"/>
                    </a:lnTo>
                    <a:lnTo>
                      <a:pt x="978915" y="187071"/>
                    </a:lnTo>
                    <a:lnTo>
                      <a:pt x="950467" y="187071"/>
                    </a:lnTo>
                    <a:lnTo>
                      <a:pt x="950467" y="16891"/>
                    </a:lnTo>
                    <a:lnTo>
                      <a:pt x="978915" y="16891"/>
                    </a:lnTo>
                    <a:lnTo>
                      <a:pt x="978915" y="127"/>
                    </a:lnTo>
                    <a:lnTo>
                      <a:pt x="950467" y="127"/>
                    </a:lnTo>
                    <a:lnTo>
                      <a:pt x="933830" y="0"/>
                    </a:lnTo>
                    <a:lnTo>
                      <a:pt x="763650" y="0"/>
                    </a:lnTo>
                    <a:lnTo>
                      <a:pt x="747013" y="0"/>
                    </a:lnTo>
                    <a:lnTo>
                      <a:pt x="576833" y="0"/>
                    </a:lnTo>
                    <a:lnTo>
                      <a:pt x="560196" y="0"/>
                    </a:lnTo>
                    <a:lnTo>
                      <a:pt x="390143" y="0"/>
                    </a:lnTo>
                    <a:lnTo>
                      <a:pt x="373380" y="127"/>
                    </a:lnTo>
                    <a:lnTo>
                      <a:pt x="277241" y="0"/>
                    </a:lnTo>
                    <a:lnTo>
                      <a:pt x="260477" y="16764"/>
                    </a:lnTo>
                    <a:lnTo>
                      <a:pt x="373380" y="16764"/>
                    </a:lnTo>
                    <a:lnTo>
                      <a:pt x="373380" y="186817"/>
                    </a:lnTo>
                    <a:lnTo>
                      <a:pt x="203327" y="186817"/>
                    </a:lnTo>
                    <a:lnTo>
                      <a:pt x="203327" y="73914"/>
                    </a:lnTo>
                    <a:lnTo>
                      <a:pt x="186690" y="90551"/>
                    </a:lnTo>
                    <a:lnTo>
                      <a:pt x="186690" y="186690"/>
                    </a:lnTo>
                    <a:lnTo>
                      <a:pt x="90551" y="186690"/>
                    </a:lnTo>
                    <a:lnTo>
                      <a:pt x="73787" y="203454"/>
                    </a:lnTo>
                    <a:lnTo>
                      <a:pt x="186690" y="203454"/>
                    </a:lnTo>
                    <a:lnTo>
                      <a:pt x="186817" y="373507"/>
                    </a:lnTo>
                    <a:lnTo>
                      <a:pt x="16764" y="373507"/>
                    </a:lnTo>
                    <a:lnTo>
                      <a:pt x="16764" y="260604"/>
                    </a:lnTo>
                    <a:lnTo>
                      <a:pt x="0" y="277368"/>
                    </a:lnTo>
                    <a:lnTo>
                      <a:pt x="0" y="373507"/>
                    </a:lnTo>
                    <a:lnTo>
                      <a:pt x="0" y="390143"/>
                    </a:lnTo>
                    <a:lnTo>
                      <a:pt x="0" y="560324"/>
                    </a:lnTo>
                    <a:lnTo>
                      <a:pt x="0" y="576961"/>
                    </a:lnTo>
                    <a:lnTo>
                      <a:pt x="0" y="747140"/>
                    </a:lnTo>
                    <a:lnTo>
                      <a:pt x="0" y="763777"/>
                    </a:lnTo>
                    <a:lnTo>
                      <a:pt x="0" y="933957"/>
                    </a:lnTo>
                    <a:lnTo>
                      <a:pt x="0" y="950594"/>
                    </a:lnTo>
                    <a:lnTo>
                      <a:pt x="0" y="1120774"/>
                    </a:lnTo>
                    <a:lnTo>
                      <a:pt x="0" y="1137411"/>
                    </a:lnTo>
                    <a:lnTo>
                      <a:pt x="0" y="1307463"/>
                    </a:lnTo>
                    <a:lnTo>
                      <a:pt x="0" y="1324227"/>
                    </a:lnTo>
                    <a:lnTo>
                      <a:pt x="0" y="1455164"/>
                    </a:lnTo>
                    <a:lnTo>
                      <a:pt x="16764" y="1471801"/>
                    </a:lnTo>
                    <a:lnTo>
                      <a:pt x="16764" y="1324101"/>
                    </a:lnTo>
                    <a:lnTo>
                      <a:pt x="186690" y="1324101"/>
                    </a:lnTo>
                    <a:lnTo>
                      <a:pt x="186690" y="1494026"/>
                    </a:lnTo>
                    <a:lnTo>
                      <a:pt x="39116" y="1494153"/>
                    </a:lnTo>
                    <a:lnTo>
                      <a:pt x="56007" y="1510790"/>
                    </a:lnTo>
                    <a:lnTo>
                      <a:pt x="186563" y="1510790"/>
                    </a:lnTo>
                    <a:lnTo>
                      <a:pt x="203327" y="1510790"/>
                    </a:lnTo>
                    <a:lnTo>
                      <a:pt x="373380" y="1510917"/>
                    </a:lnTo>
                    <a:lnTo>
                      <a:pt x="390143" y="1510790"/>
                    </a:lnTo>
                    <a:lnTo>
                      <a:pt x="560196" y="1510790"/>
                    </a:lnTo>
                    <a:lnTo>
                      <a:pt x="576833" y="1510790"/>
                    </a:lnTo>
                    <a:lnTo>
                      <a:pt x="747013" y="1510790"/>
                    </a:lnTo>
                    <a:lnTo>
                      <a:pt x="763650" y="1510790"/>
                    </a:lnTo>
                    <a:lnTo>
                      <a:pt x="933830" y="1510790"/>
                    </a:lnTo>
                    <a:lnTo>
                      <a:pt x="950467" y="1510917"/>
                    </a:lnTo>
                    <a:lnTo>
                      <a:pt x="1120520" y="1510790"/>
                    </a:lnTo>
                    <a:lnTo>
                      <a:pt x="1133728" y="1510917"/>
                    </a:lnTo>
                    <a:lnTo>
                      <a:pt x="1137284" y="1506726"/>
                    </a:lnTo>
                    <a:lnTo>
                      <a:pt x="1147570" y="1494153"/>
                    </a:lnTo>
                    <a:lnTo>
                      <a:pt x="1137284" y="1494153"/>
                    </a:lnTo>
                    <a:lnTo>
                      <a:pt x="1137284" y="1324101"/>
                    </a:lnTo>
                    <a:lnTo>
                      <a:pt x="1288032" y="1324101"/>
                    </a:lnTo>
                    <a:lnTo>
                      <a:pt x="1301875" y="1307337"/>
                    </a:lnTo>
                    <a:lnTo>
                      <a:pt x="1137284" y="1307463"/>
                    </a:lnTo>
                    <a:lnTo>
                      <a:pt x="1137284" y="1137284"/>
                    </a:lnTo>
                    <a:lnTo>
                      <a:pt x="1307463" y="1137284"/>
                    </a:lnTo>
                    <a:lnTo>
                      <a:pt x="1307463" y="1300605"/>
                    </a:lnTo>
                    <a:lnTo>
                      <a:pt x="1324100" y="1280413"/>
                    </a:lnTo>
                    <a:lnTo>
                      <a:pt x="1324100" y="1137284"/>
                    </a:lnTo>
                    <a:lnTo>
                      <a:pt x="1442210" y="1137284"/>
                    </a:lnTo>
                    <a:lnTo>
                      <a:pt x="1456053" y="1120647"/>
                    </a:lnTo>
                    <a:lnTo>
                      <a:pt x="1324227" y="1120647"/>
                    </a:lnTo>
                    <a:lnTo>
                      <a:pt x="1324227" y="950467"/>
                    </a:lnTo>
                    <a:lnTo>
                      <a:pt x="1494407" y="950467"/>
                    </a:lnTo>
                    <a:lnTo>
                      <a:pt x="1494407" y="1074291"/>
                    </a:lnTo>
                    <a:lnTo>
                      <a:pt x="1511044" y="1054099"/>
                    </a:lnTo>
                    <a:lnTo>
                      <a:pt x="1511044" y="950594"/>
                    </a:lnTo>
                    <a:lnTo>
                      <a:pt x="1511044" y="933957"/>
                    </a:lnTo>
                    <a:lnTo>
                      <a:pt x="1511044" y="763777"/>
                    </a:lnTo>
                    <a:lnTo>
                      <a:pt x="1511044" y="747140"/>
                    </a:lnTo>
                    <a:lnTo>
                      <a:pt x="1511044" y="576961"/>
                    </a:lnTo>
                    <a:lnTo>
                      <a:pt x="1511044" y="560324"/>
                    </a:lnTo>
                    <a:lnTo>
                      <a:pt x="1511044" y="390143"/>
                    </a:lnTo>
                    <a:lnTo>
                      <a:pt x="1511044" y="373507"/>
                    </a:lnTo>
                    <a:lnTo>
                      <a:pt x="1511044" y="332613"/>
                    </a:lnTo>
                    <a:lnTo>
                      <a:pt x="1494407" y="332613"/>
                    </a:lnTo>
                    <a:lnTo>
                      <a:pt x="1494407" y="373888"/>
                    </a:lnTo>
                    <a:close/>
                    <a:moveTo>
                      <a:pt x="16510" y="577214"/>
                    </a:moveTo>
                    <a:lnTo>
                      <a:pt x="186436" y="577214"/>
                    </a:lnTo>
                    <a:lnTo>
                      <a:pt x="186436" y="747394"/>
                    </a:lnTo>
                    <a:lnTo>
                      <a:pt x="16510" y="747394"/>
                    </a:lnTo>
                    <a:lnTo>
                      <a:pt x="16510" y="577214"/>
                    </a:lnTo>
                    <a:close/>
                    <a:moveTo>
                      <a:pt x="16510" y="764031"/>
                    </a:moveTo>
                    <a:lnTo>
                      <a:pt x="186436" y="764031"/>
                    </a:lnTo>
                    <a:lnTo>
                      <a:pt x="186436" y="934211"/>
                    </a:lnTo>
                    <a:lnTo>
                      <a:pt x="16510" y="934211"/>
                    </a:lnTo>
                    <a:lnTo>
                      <a:pt x="16510" y="764031"/>
                    </a:lnTo>
                    <a:close/>
                    <a:moveTo>
                      <a:pt x="186563" y="1307717"/>
                    </a:moveTo>
                    <a:lnTo>
                      <a:pt x="16637" y="1307717"/>
                    </a:lnTo>
                    <a:lnTo>
                      <a:pt x="16637" y="1137664"/>
                    </a:lnTo>
                    <a:lnTo>
                      <a:pt x="186690" y="1137664"/>
                    </a:lnTo>
                    <a:lnTo>
                      <a:pt x="186563" y="1307717"/>
                    </a:lnTo>
                    <a:close/>
                    <a:moveTo>
                      <a:pt x="186563" y="1121027"/>
                    </a:moveTo>
                    <a:lnTo>
                      <a:pt x="16637" y="1121027"/>
                    </a:lnTo>
                    <a:lnTo>
                      <a:pt x="16637" y="950848"/>
                    </a:lnTo>
                    <a:lnTo>
                      <a:pt x="186690" y="950848"/>
                    </a:lnTo>
                    <a:lnTo>
                      <a:pt x="186563" y="1121027"/>
                    </a:lnTo>
                    <a:close/>
                    <a:moveTo>
                      <a:pt x="16510" y="560705"/>
                    </a:moveTo>
                    <a:lnTo>
                      <a:pt x="16510" y="390524"/>
                    </a:lnTo>
                    <a:lnTo>
                      <a:pt x="186436" y="390524"/>
                    </a:lnTo>
                    <a:lnTo>
                      <a:pt x="186563" y="560577"/>
                    </a:lnTo>
                    <a:lnTo>
                      <a:pt x="16510" y="560705"/>
                    </a:lnTo>
                    <a:close/>
                    <a:moveTo>
                      <a:pt x="373380" y="1494534"/>
                    </a:moveTo>
                    <a:lnTo>
                      <a:pt x="203327" y="1494407"/>
                    </a:lnTo>
                    <a:lnTo>
                      <a:pt x="203327" y="1324481"/>
                    </a:lnTo>
                    <a:lnTo>
                      <a:pt x="373380" y="1324481"/>
                    </a:lnTo>
                    <a:lnTo>
                      <a:pt x="373380" y="1494534"/>
                    </a:lnTo>
                    <a:close/>
                    <a:moveTo>
                      <a:pt x="373380" y="1307844"/>
                    </a:moveTo>
                    <a:lnTo>
                      <a:pt x="203327" y="1307717"/>
                    </a:lnTo>
                    <a:lnTo>
                      <a:pt x="203327" y="1137664"/>
                    </a:lnTo>
                    <a:lnTo>
                      <a:pt x="373380" y="1137664"/>
                    </a:lnTo>
                    <a:lnTo>
                      <a:pt x="373380" y="1307844"/>
                    </a:lnTo>
                    <a:close/>
                    <a:moveTo>
                      <a:pt x="373380" y="1121027"/>
                    </a:moveTo>
                    <a:lnTo>
                      <a:pt x="203327" y="1121027"/>
                    </a:lnTo>
                    <a:lnTo>
                      <a:pt x="203327" y="950848"/>
                    </a:lnTo>
                    <a:lnTo>
                      <a:pt x="373380" y="950848"/>
                    </a:lnTo>
                    <a:lnTo>
                      <a:pt x="373380" y="1121027"/>
                    </a:lnTo>
                    <a:close/>
                    <a:moveTo>
                      <a:pt x="373380" y="934211"/>
                    </a:moveTo>
                    <a:lnTo>
                      <a:pt x="203327" y="934084"/>
                    </a:lnTo>
                    <a:lnTo>
                      <a:pt x="203327" y="763904"/>
                    </a:lnTo>
                    <a:lnTo>
                      <a:pt x="373380" y="764031"/>
                    </a:lnTo>
                    <a:lnTo>
                      <a:pt x="373380" y="934211"/>
                    </a:lnTo>
                    <a:close/>
                    <a:moveTo>
                      <a:pt x="373380" y="747521"/>
                    </a:moveTo>
                    <a:lnTo>
                      <a:pt x="203327" y="747394"/>
                    </a:lnTo>
                    <a:lnTo>
                      <a:pt x="203327" y="577214"/>
                    </a:lnTo>
                    <a:lnTo>
                      <a:pt x="373380" y="577341"/>
                    </a:lnTo>
                    <a:lnTo>
                      <a:pt x="373380" y="747521"/>
                    </a:lnTo>
                    <a:close/>
                    <a:moveTo>
                      <a:pt x="373380" y="560577"/>
                    </a:moveTo>
                    <a:lnTo>
                      <a:pt x="203327" y="560705"/>
                    </a:lnTo>
                    <a:lnTo>
                      <a:pt x="203327" y="390524"/>
                    </a:lnTo>
                    <a:lnTo>
                      <a:pt x="373380" y="390652"/>
                    </a:lnTo>
                    <a:lnTo>
                      <a:pt x="373380" y="560577"/>
                    </a:lnTo>
                    <a:close/>
                    <a:moveTo>
                      <a:pt x="373380" y="373888"/>
                    </a:moveTo>
                    <a:lnTo>
                      <a:pt x="203327" y="373888"/>
                    </a:lnTo>
                    <a:lnTo>
                      <a:pt x="203327" y="203835"/>
                    </a:lnTo>
                    <a:lnTo>
                      <a:pt x="373380" y="203835"/>
                    </a:lnTo>
                    <a:lnTo>
                      <a:pt x="373380" y="373888"/>
                    </a:lnTo>
                    <a:close/>
                    <a:moveTo>
                      <a:pt x="560196" y="1494534"/>
                    </a:moveTo>
                    <a:lnTo>
                      <a:pt x="390143" y="1494534"/>
                    </a:lnTo>
                    <a:lnTo>
                      <a:pt x="390143" y="1324608"/>
                    </a:lnTo>
                    <a:lnTo>
                      <a:pt x="560196" y="1324608"/>
                    </a:lnTo>
                    <a:lnTo>
                      <a:pt x="560196" y="1494534"/>
                    </a:lnTo>
                    <a:close/>
                    <a:moveTo>
                      <a:pt x="560196" y="1307717"/>
                    </a:moveTo>
                    <a:lnTo>
                      <a:pt x="390143" y="1307717"/>
                    </a:lnTo>
                    <a:lnTo>
                      <a:pt x="390143" y="1137664"/>
                    </a:lnTo>
                    <a:lnTo>
                      <a:pt x="560196" y="1137664"/>
                    </a:lnTo>
                    <a:lnTo>
                      <a:pt x="560196" y="1307717"/>
                    </a:lnTo>
                    <a:close/>
                    <a:moveTo>
                      <a:pt x="560196" y="1121027"/>
                    </a:moveTo>
                    <a:lnTo>
                      <a:pt x="390143" y="1121027"/>
                    </a:lnTo>
                    <a:lnTo>
                      <a:pt x="390143" y="950848"/>
                    </a:lnTo>
                    <a:lnTo>
                      <a:pt x="560196" y="950848"/>
                    </a:lnTo>
                    <a:lnTo>
                      <a:pt x="560196" y="1121027"/>
                    </a:lnTo>
                    <a:close/>
                    <a:moveTo>
                      <a:pt x="560196" y="934211"/>
                    </a:moveTo>
                    <a:lnTo>
                      <a:pt x="390143" y="934211"/>
                    </a:lnTo>
                    <a:lnTo>
                      <a:pt x="390143" y="764031"/>
                    </a:lnTo>
                    <a:lnTo>
                      <a:pt x="560196" y="764031"/>
                    </a:lnTo>
                    <a:lnTo>
                      <a:pt x="560196" y="934211"/>
                    </a:lnTo>
                    <a:close/>
                    <a:moveTo>
                      <a:pt x="560196" y="747394"/>
                    </a:moveTo>
                    <a:lnTo>
                      <a:pt x="390143" y="747394"/>
                    </a:lnTo>
                    <a:lnTo>
                      <a:pt x="390143" y="577214"/>
                    </a:lnTo>
                    <a:lnTo>
                      <a:pt x="560196" y="577214"/>
                    </a:lnTo>
                    <a:lnTo>
                      <a:pt x="560196" y="747394"/>
                    </a:lnTo>
                    <a:close/>
                    <a:moveTo>
                      <a:pt x="560196" y="560705"/>
                    </a:moveTo>
                    <a:lnTo>
                      <a:pt x="390143" y="560705"/>
                    </a:lnTo>
                    <a:lnTo>
                      <a:pt x="390143" y="390524"/>
                    </a:lnTo>
                    <a:lnTo>
                      <a:pt x="560196" y="390524"/>
                    </a:lnTo>
                    <a:lnTo>
                      <a:pt x="560196" y="560705"/>
                    </a:lnTo>
                    <a:close/>
                    <a:moveTo>
                      <a:pt x="560196" y="373888"/>
                    </a:moveTo>
                    <a:lnTo>
                      <a:pt x="390143" y="373888"/>
                    </a:lnTo>
                    <a:lnTo>
                      <a:pt x="390143" y="203835"/>
                    </a:lnTo>
                    <a:lnTo>
                      <a:pt x="560196" y="203835"/>
                    </a:lnTo>
                    <a:lnTo>
                      <a:pt x="560196" y="373888"/>
                    </a:lnTo>
                    <a:close/>
                    <a:moveTo>
                      <a:pt x="560196" y="186944"/>
                    </a:moveTo>
                    <a:lnTo>
                      <a:pt x="390143" y="186944"/>
                    </a:lnTo>
                    <a:lnTo>
                      <a:pt x="390143" y="16891"/>
                    </a:lnTo>
                    <a:lnTo>
                      <a:pt x="560196" y="16891"/>
                    </a:lnTo>
                    <a:lnTo>
                      <a:pt x="560196" y="186944"/>
                    </a:lnTo>
                    <a:close/>
                    <a:moveTo>
                      <a:pt x="747013" y="1494534"/>
                    </a:moveTo>
                    <a:lnTo>
                      <a:pt x="576833" y="1494534"/>
                    </a:lnTo>
                    <a:lnTo>
                      <a:pt x="576833" y="1324608"/>
                    </a:lnTo>
                    <a:lnTo>
                      <a:pt x="747013" y="1324608"/>
                    </a:lnTo>
                    <a:lnTo>
                      <a:pt x="747013" y="1494534"/>
                    </a:lnTo>
                    <a:close/>
                    <a:moveTo>
                      <a:pt x="747013" y="1307717"/>
                    </a:moveTo>
                    <a:lnTo>
                      <a:pt x="576833" y="1307717"/>
                    </a:lnTo>
                    <a:lnTo>
                      <a:pt x="576833" y="1137664"/>
                    </a:lnTo>
                    <a:lnTo>
                      <a:pt x="747013" y="1137664"/>
                    </a:lnTo>
                    <a:lnTo>
                      <a:pt x="747013" y="1307717"/>
                    </a:lnTo>
                    <a:close/>
                    <a:moveTo>
                      <a:pt x="747013" y="1121027"/>
                    </a:moveTo>
                    <a:lnTo>
                      <a:pt x="576833" y="1121027"/>
                    </a:lnTo>
                    <a:lnTo>
                      <a:pt x="576833" y="950848"/>
                    </a:lnTo>
                    <a:lnTo>
                      <a:pt x="747013" y="950848"/>
                    </a:lnTo>
                    <a:lnTo>
                      <a:pt x="747013" y="1121027"/>
                    </a:lnTo>
                    <a:close/>
                    <a:moveTo>
                      <a:pt x="747013" y="934211"/>
                    </a:moveTo>
                    <a:lnTo>
                      <a:pt x="576833" y="934211"/>
                    </a:lnTo>
                    <a:lnTo>
                      <a:pt x="576833" y="764031"/>
                    </a:lnTo>
                    <a:lnTo>
                      <a:pt x="747013" y="764031"/>
                    </a:lnTo>
                    <a:lnTo>
                      <a:pt x="747013" y="934211"/>
                    </a:lnTo>
                    <a:close/>
                    <a:moveTo>
                      <a:pt x="747013" y="747394"/>
                    </a:moveTo>
                    <a:lnTo>
                      <a:pt x="576833" y="747394"/>
                    </a:lnTo>
                    <a:lnTo>
                      <a:pt x="576833" y="577214"/>
                    </a:lnTo>
                    <a:lnTo>
                      <a:pt x="747013" y="577214"/>
                    </a:lnTo>
                    <a:lnTo>
                      <a:pt x="747013" y="747394"/>
                    </a:lnTo>
                    <a:close/>
                    <a:moveTo>
                      <a:pt x="747013" y="560705"/>
                    </a:moveTo>
                    <a:lnTo>
                      <a:pt x="576833" y="560705"/>
                    </a:lnTo>
                    <a:lnTo>
                      <a:pt x="576833" y="390524"/>
                    </a:lnTo>
                    <a:lnTo>
                      <a:pt x="747013" y="390524"/>
                    </a:lnTo>
                    <a:lnTo>
                      <a:pt x="747013" y="560705"/>
                    </a:lnTo>
                    <a:close/>
                    <a:moveTo>
                      <a:pt x="747013" y="373888"/>
                    </a:moveTo>
                    <a:lnTo>
                      <a:pt x="576833" y="373888"/>
                    </a:lnTo>
                    <a:lnTo>
                      <a:pt x="576833" y="203835"/>
                    </a:lnTo>
                    <a:lnTo>
                      <a:pt x="747013" y="203835"/>
                    </a:lnTo>
                    <a:lnTo>
                      <a:pt x="747013" y="373888"/>
                    </a:lnTo>
                    <a:close/>
                    <a:moveTo>
                      <a:pt x="747013" y="186944"/>
                    </a:moveTo>
                    <a:lnTo>
                      <a:pt x="576833" y="186944"/>
                    </a:lnTo>
                    <a:lnTo>
                      <a:pt x="576833" y="16891"/>
                    </a:lnTo>
                    <a:lnTo>
                      <a:pt x="747013" y="16891"/>
                    </a:lnTo>
                    <a:lnTo>
                      <a:pt x="747013" y="186944"/>
                    </a:lnTo>
                    <a:close/>
                    <a:moveTo>
                      <a:pt x="933830" y="1494534"/>
                    </a:moveTo>
                    <a:lnTo>
                      <a:pt x="763650" y="1494534"/>
                    </a:lnTo>
                    <a:lnTo>
                      <a:pt x="763650" y="1324608"/>
                    </a:lnTo>
                    <a:lnTo>
                      <a:pt x="933830" y="1324608"/>
                    </a:lnTo>
                    <a:lnTo>
                      <a:pt x="933830" y="1494534"/>
                    </a:lnTo>
                    <a:close/>
                    <a:moveTo>
                      <a:pt x="933830" y="1307717"/>
                    </a:moveTo>
                    <a:lnTo>
                      <a:pt x="763650" y="1307717"/>
                    </a:lnTo>
                    <a:lnTo>
                      <a:pt x="763650" y="1137664"/>
                    </a:lnTo>
                    <a:lnTo>
                      <a:pt x="933830" y="1137664"/>
                    </a:lnTo>
                    <a:lnTo>
                      <a:pt x="933830" y="1307717"/>
                    </a:lnTo>
                    <a:close/>
                    <a:moveTo>
                      <a:pt x="933830" y="1121027"/>
                    </a:moveTo>
                    <a:lnTo>
                      <a:pt x="763650" y="1121027"/>
                    </a:lnTo>
                    <a:lnTo>
                      <a:pt x="763650" y="950848"/>
                    </a:lnTo>
                    <a:lnTo>
                      <a:pt x="933830" y="950848"/>
                    </a:lnTo>
                    <a:lnTo>
                      <a:pt x="933830" y="1121027"/>
                    </a:lnTo>
                    <a:close/>
                    <a:moveTo>
                      <a:pt x="933830" y="934211"/>
                    </a:moveTo>
                    <a:lnTo>
                      <a:pt x="763650" y="934211"/>
                    </a:lnTo>
                    <a:lnTo>
                      <a:pt x="763650" y="764031"/>
                    </a:lnTo>
                    <a:lnTo>
                      <a:pt x="933830" y="764031"/>
                    </a:lnTo>
                    <a:lnTo>
                      <a:pt x="933830" y="934211"/>
                    </a:lnTo>
                    <a:close/>
                    <a:moveTo>
                      <a:pt x="933830" y="747394"/>
                    </a:moveTo>
                    <a:lnTo>
                      <a:pt x="763650" y="747394"/>
                    </a:lnTo>
                    <a:lnTo>
                      <a:pt x="763650" y="577214"/>
                    </a:lnTo>
                    <a:lnTo>
                      <a:pt x="933830" y="577214"/>
                    </a:lnTo>
                    <a:lnTo>
                      <a:pt x="933830" y="747394"/>
                    </a:lnTo>
                    <a:close/>
                    <a:moveTo>
                      <a:pt x="933830" y="560705"/>
                    </a:moveTo>
                    <a:lnTo>
                      <a:pt x="763650" y="560705"/>
                    </a:lnTo>
                    <a:lnTo>
                      <a:pt x="763650" y="390524"/>
                    </a:lnTo>
                    <a:lnTo>
                      <a:pt x="933830" y="390524"/>
                    </a:lnTo>
                    <a:lnTo>
                      <a:pt x="933830" y="560705"/>
                    </a:lnTo>
                    <a:close/>
                    <a:moveTo>
                      <a:pt x="933830" y="373888"/>
                    </a:moveTo>
                    <a:lnTo>
                      <a:pt x="763650" y="373888"/>
                    </a:lnTo>
                    <a:lnTo>
                      <a:pt x="763650" y="203835"/>
                    </a:lnTo>
                    <a:lnTo>
                      <a:pt x="933830" y="203835"/>
                    </a:lnTo>
                    <a:lnTo>
                      <a:pt x="933830" y="373888"/>
                    </a:lnTo>
                    <a:close/>
                    <a:moveTo>
                      <a:pt x="933830" y="186944"/>
                    </a:moveTo>
                    <a:lnTo>
                      <a:pt x="763650" y="186944"/>
                    </a:lnTo>
                    <a:lnTo>
                      <a:pt x="763650" y="16891"/>
                    </a:lnTo>
                    <a:lnTo>
                      <a:pt x="933830" y="16891"/>
                    </a:lnTo>
                    <a:lnTo>
                      <a:pt x="933830" y="186944"/>
                    </a:lnTo>
                    <a:close/>
                    <a:moveTo>
                      <a:pt x="1120520" y="1494534"/>
                    </a:moveTo>
                    <a:lnTo>
                      <a:pt x="950467" y="1494661"/>
                    </a:lnTo>
                    <a:lnTo>
                      <a:pt x="950467" y="1324608"/>
                    </a:lnTo>
                    <a:lnTo>
                      <a:pt x="1120520" y="1324608"/>
                    </a:lnTo>
                    <a:lnTo>
                      <a:pt x="1120520" y="1494534"/>
                    </a:lnTo>
                    <a:close/>
                    <a:moveTo>
                      <a:pt x="1120520" y="1307717"/>
                    </a:moveTo>
                    <a:lnTo>
                      <a:pt x="950467" y="1307844"/>
                    </a:lnTo>
                    <a:lnTo>
                      <a:pt x="950467" y="1137664"/>
                    </a:lnTo>
                    <a:lnTo>
                      <a:pt x="1120520" y="1137664"/>
                    </a:lnTo>
                    <a:lnTo>
                      <a:pt x="1120520" y="1307717"/>
                    </a:lnTo>
                    <a:close/>
                    <a:moveTo>
                      <a:pt x="1120520" y="1121027"/>
                    </a:moveTo>
                    <a:lnTo>
                      <a:pt x="950467" y="1121027"/>
                    </a:lnTo>
                    <a:lnTo>
                      <a:pt x="950467" y="950848"/>
                    </a:lnTo>
                    <a:lnTo>
                      <a:pt x="1120520" y="950848"/>
                    </a:lnTo>
                    <a:lnTo>
                      <a:pt x="1120520" y="1121027"/>
                    </a:lnTo>
                    <a:close/>
                    <a:moveTo>
                      <a:pt x="1120520" y="934211"/>
                    </a:moveTo>
                    <a:lnTo>
                      <a:pt x="950467" y="934338"/>
                    </a:lnTo>
                    <a:lnTo>
                      <a:pt x="950467" y="764158"/>
                    </a:lnTo>
                    <a:lnTo>
                      <a:pt x="1120520" y="764031"/>
                    </a:lnTo>
                    <a:lnTo>
                      <a:pt x="1120520" y="934211"/>
                    </a:lnTo>
                    <a:close/>
                    <a:moveTo>
                      <a:pt x="1120520" y="747394"/>
                    </a:moveTo>
                    <a:lnTo>
                      <a:pt x="950467" y="747521"/>
                    </a:lnTo>
                    <a:lnTo>
                      <a:pt x="950467" y="577341"/>
                    </a:lnTo>
                    <a:lnTo>
                      <a:pt x="1120520" y="577214"/>
                    </a:lnTo>
                    <a:lnTo>
                      <a:pt x="1120520" y="747394"/>
                    </a:lnTo>
                    <a:close/>
                    <a:moveTo>
                      <a:pt x="1120520" y="560705"/>
                    </a:moveTo>
                    <a:lnTo>
                      <a:pt x="950467" y="560577"/>
                    </a:lnTo>
                    <a:lnTo>
                      <a:pt x="950467" y="390652"/>
                    </a:lnTo>
                    <a:lnTo>
                      <a:pt x="1120520" y="390524"/>
                    </a:lnTo>
                    <a:lnTo>
                      <a:pt x="1120520" y="560705"/>
                    </a:lnTo>
                    <a:close/>
                    <a:moveTo>
                      <a:pt x="1307336" y="1121027"/>
                    </a:moveTo>
                    <a:lnTo>
                      <a:pt x="1137157" y="1121027"/>
                    </a:lnTo>
                    <a:lnTo>
                      <a:pt x="1137157" y="950848"/>
                    </a:lnTo>
                    <a:lnTo>
                      <a:pt x="1307336" y="950848"/>
                    </a:lnTo>
                    <a:lnTo>
                      <a:pt x="1307336" y="1121027"/>
                    </a:lnTo>
                    <a:close/>
                    <a:moveTo>
                      <a:pt x="1307336" y="934211"/>
                    </a:moveTo>
                    <a:lnTo>
                      <a:pt x="1137157" y="934338"/>
                    </a:lnTo>
                    <a:lnTo>
                      <a:pt x="1137157" y="764158"/>
                    </a:lnTo>
                    <a:lnTo>
                      <a:pt x="1307336" y="764031"/>
                    </a:lnTo>
                    <a:lnTo>
                      <a:pt x="1307336" y="934211"/>
                    </a:lnTo>
                    <a:close/>
                    <a:moveTo>
                      <a:pt x="1307336" y="747394"/>
                    </a:moveTo>
                    <a:lnTo>
                      <a:pt x="1137157" y="747521"/>
                    </a:lnTo>
                    <a:lnTo>
                      <a:pt x="1137157" y="577341"/>
                    </a:lnTo>
                    <a:lnTo>
                      <a:pt x="1307336" y="577214"/>
                    </a:lnTo>
                    <a:lnTo>
                      <a:pt x="1307336" y="747394"/>
                    </a:lnTo>
                    <a:close/>
                    <a:moveTo>
                      <a:pt x="1307336" y="560705"/>
                    </a:moveTo>
                    <a:lnTo>
                      <a:pt x="1137157" y="560577"/>
                    </a:lnTo>
                    <a:lnTo>
                      <a:pt x="1137157" y="390652"/>
                    </a:lnTo>
                    <a:lnTo>
                      <a:pt x="1307336" y="390524"/>
                    </a:lnTo>
                    <a:lnTo>
                      <a:pt x="1307336" y="560705"/>
                    </a:lnTo>
                    <a:close/>
                    <a:moveTo>
                      <a:pt x="1494153" y="934211"/>
                    </a:moveTo>
                    <a:lnTo>
                      <a:pt x="1323973" y="934084"/>
                    </a:lnTo>
                    <a:lnTo>
                      <a:pt x="1323973" y="763904"/>
                    </a:lnTo>
                    <a:lnTo>
                      <a:pt x="1494153" y="764031"/>
                    </a:lnTo>
                    <a:lnTo>
                      <a:pt x="1494153" y="934211"/>
                    </a:lnTo>
                    <a:close/>
                    <a:moveTo>
                      <a:pt x="1494153" y="747521"/>
                    </a:moveTo>
                    <a:lnTo>
                      <a:pt x="1323973" y="747394"/>
                    </a:lnTo>
                    <a:lnTo>
                      <a:pt x="1323973" y="577214"/>
                    </a:lnTo>
                    <a:lnTo>
                      <a:pt x="1494153" y="577341"/>
                    </a:lnTo>
                    <a:lnTo>
                      <a:pt x="1494153" y="747521"/>
                    </a:lnTo>
                    <a:close/>
                    <a:moveTo>
                      <a:pt x="1494153" y="560577"/>
                    </a:moveTo>
                    <a:lnTo>
                      <a:pt x="1323973" y="560705"/>
                    </a:lnTo>
                    <a:lnTo>
                      <a:pt x="1323973" y="390524"/>
                    </a:lnTo>
                    <a:lnTo>
                      <a:pt x="1494153" y="390652"/>
                    </a:lnTo>
                    <a:lnTo>
                      <a:pt x="1494153" y="56057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8" name="Freeform: Shape 207">
                <a:extLst>
                  <a:ext uri="{FF2B5EF4-FFF2-40B4-BE49-F238E27FC236}">
                    <a16:creationId xmlns="" xmlns:a16="http://schemas.microsoft.com/office/drawing/2014/main" id="{0BB08A43-12EC-4D95-8926-6DCED12517FF}"/>
                  </a:ext>
                </a:extLst>
              </p:cNvPr>
              <p:cNvSpPr/>
              <p:nvPr userDrawn="1"/>
            </p:nvSpPr>
            <p:spPr>
              <a:xfrm>
                <a:off x="6626007" y="1680238"/>
                <a:ext cx="690509" cy="690438"/>
              </a:xfrm>
              <a:custGeom>
                <a:avLst/>
                <a:gdLst>
                  <a:gd name="connsiteX0" fmla="*/ 665193 w 690509"/>
                  <a:gd name="connsiteY0" fmla="*/ 542893 h 690438"/>
                  <a:gd name="connsiteX1" fmla="*/ 648429 w 690509"/>
                  <a:gd name="connsiteY1" fmla="*/ 526129 h 690438"/>
                  <a:gd name="connsiteX2" fmla="*/ 540099 w 690509"/>
                  <a:gd name="connsiteY2" fmla="*/ 417798 h 690438"/>
                  <a:gd name="connsiteX3" fmla="*/ 503015 w 690509"/>
                  <a:gd name="connsiteY3" fmla="*/ 380714 h 690438"/>
                  <a:gd name="connsiteX4" fmla="*/ 382492 w 690509"/>
                  <a:gd name="connsiteY4" fmla="*/ 260191 h 690438"/>
                  <a:gd name="connsiteX5" fmla="*/ 361156 w 690509"/>
                  <a:gd name="connsiteY5" fmla="*/ 238855 h 690438"/>
                  <a:gd name="connsiteX6" fmla="*/ 147542 w 690509"/>
                  <a:gd name="connsiteY6" fmla="*/ 25241 h 690438"/>
                  <a:gd name="connsiteX7" fmla="*/ 25241 w 690509"/>
                  <a:gd name="connsiteY7" fmla="*/ 25241 h 690438"/>
                  <a:gd name="connsiteX8" fmla="*/ 25241 w 690509"/>
                  <a:gd name="connsiteY8" fmla="*/ 147542 h 690438"/>
                  <a:gd name="connsiteX9" fmla="*/ 153384 w 690509"/>
                  <a:gd name="connsiteY9" fmla="*/ 275685 h 690438"/>
                  <a:gd name="connsiteX10" fmla="*/ 190722 w 690509"/>
                  <a:gd name="connsiteY10" fmla="*/ 313023 h 690438"/>
                  <a:gd name="connsiteX11" fmla="*/ 310991 w 690509"/>
                  <a:gd name="connsiteY11" fmla="*/ 433292 h 690438"/>
                  <a:gd name="connsiteX12" fmla="*/ 332835 w 690509"/>
                  <a:gd name="connsiteY12" fmla="*/ 455136 h 690438"/>
                  <a:gd name="connsiteX13" fmla="*/ 543020 w 690509"/>
                  <a:gd name="connsiteY13" fmla="*/ 665320 h 690438"/>
                  <a:gd name="connsiteX14" fmla="*/ 624299 w 690509"/>
                  <a:gd name="connsiteY14" fmla="*/ 688053 h 690438"/>
                  <a:gd name="connsiteX15" fmla="*/ 659732 w 690509"/>
                  <a:gd name="connsiteY15" fmla="*/ 670273 h 690438"/>
                  <a:gd name="connsiteX16" fmla="*/ 665320 w 690509"/>
                  <a:gd name="connsiteY16" fmla="*/ 665193 h 690438"/>
                  <a:gd name="connsiteX17" fmla="*/ 688561 w 690509"/>
                  <a:gd name="connsiteY17" fmla="*/ 585691 h 690438"/>
                  <a:gd name="connsiteX18" fmla="*/ 665193 w 690509"/>
                  <a:gd name="connsiteY18" fmla="*/ 542893 h 690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90509" h="690438">
                    <a:moveTo>
                      <a:pt x="665193" y="542893"/>
                    </a:moveTo>
                    <a:lnTo>
                      <a:pt x="648429" y="526129"/>
                    </a:lnTo>
                    <a:lnTo>
                      <a:pt x="540099" y="417798"/>
                    </a:lnTo>
                    <a:lnTo>
                      <a:pt x="503015" y="380714"/>
                    </a:lnTo>
                    <a:lnTo>
                      <a:pt x="382492" y="260191"/>
                    </a:lnTo>
                    <a:lnTo>
                      <a:pt x="361156" y="238855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153384" y="275685"/>
                    </a:lnTo>
                    <a:lnTo>
                      <a:pt x="190722" y="313023"/>
                    </a:lnTo>
                    <a:lnTo>
                      <a:pt x="310991" y="433292"/>
                    </a:lnTo>
                    <a:lnTo>
                      <a:pt x="332835" y="455136"/>
                    </a:lnTo>
                    <a:lnTo>
                      <a:pt x="543020" y="665320"/>
                    </a:lnTo>
                    <a:cubicBezTo>
                      <a:pt x="564991" y="687291"/>
                      <a:pt x="595979" y="694784"/>
                      <a:pt x="624299" y="688053"/>
                    </a:cubicBezTo>
                    <a:cubicBezTo>
                      <a:pt x="636999" y="685005"/>
                      <a:pt x="649191" y="679163"/>
                      <a:pt x="659732" y="670273"/>
                    </a:cubicBezTo>
                    <a:cubicBezTo>
                      <a:pt x="661637" y="668622"/>
                      <a:pt x="663542" y="666971"/>
                      <a:pt x="665320" y="665193"/>
                    </a:cubicBezTo>
                    <a:cubicBezTo>
                      <a:pt x="686783" y="643730"/>
                      <a:pt x="694530" y="613504"/>
                      <a:pt x="688561" y="585691"/>
                    </a:cubicBezTo>
                    <a:cubicBezTo>
                      <a:pt x="685005" y="570071"/>
                      <a:pt x="677385" y="555084"/>
                      <a:pt x="665193" y="54289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="" xmlns:a16="http://schemas.microsoft.com/office/drawing/2014/main" id="{6C4A4C6A-DBAF-4938-9B0D-911FEC7D2E12}"/>
                  </a:ext>
                </a:extLst>
              </p:cNvPr>
              <p:cNvSpPr/>
              <p:nvPr userDrawn="1"/>
            </p:nvSpPr>
            <p:spPr>
              <a:xfrm>
                <a:off x="8733315" y="2460525"/>
                <a:ext cx="649826" cy="686148"/>
              </a:xfrm>
              <a:custGeom>
                <a:avLst/>
                <a:gdLst>
                  <a:gd name="connsiteX0" fmla="*/ 543020 w 649826"/>
                  <a:gd name="connsiteY0" fmla="*/ 665320 h 686148"/>
                  <a:gd name="connsiteX1" fmla="*/ 577183 w 649826"/>
                  <a:gd name="connsiteY1" fmla="*/ 686148 h 686148"/>
                  <a:gd name="connsiteX2" fmla="*/ 649826 w 649826"/>
                  <a:gd name="connsiteY2" fmla="*/ 527526 h 686148"/>
                  <a:gd name="connsiteX3" fmla="*/ 147542 w 649826"/>
                  <a:gd name="connsiteY3" fmla="*/ 25241 h 686148"/>
                  <a:gd name="connsiteX4" fmla="*/ 25241 w 649826"/>
                  <a:gd name="connsiteY4" fmla="*/ 25241 h 686148"/>
                  <a:gd name="connsiteX5" fmla="*/ 25241 w 649826"/>
                  <a:gd name="connsiteY5" fmla="*/ 147542 h 686148"/>
                  <a:gd name="connsiteX6" fmla="*/ 543020 w 649826"/>
                  <a:gd name="connsiteY6" fmla="*/ 665320 h 686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9826" h="686148">
                    <a:moveTo>
                      <a:pt x="543020" y="665320"/>
                    </a:moveTo>
                    <a:cubicBezTo>
                      <a:pt x="552926" y="675226"/>
                      <a:pt x="564737" y="682084"/>
                      <a:pt x="577183" y="686148"/>
                    </a:cubicBezTo>
                    <a:lnTo>
                      <a:pt x="649826" y="527526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grpSp>
          <p:nvGrpSpPr>
            <p:cNvPr id="32" name="Графический объект 4">
              <a:extLst>
                <a:ext uri="{FF2B5EF4-FFF2-40B4-BE49-F238E27FC236}">
                  <a16:creationId xmlns="" xmlns:a16="http://schemas.microsoft.com/office/drawing/2014/main" id="{BABB233E-17DE-41CD-AAF2-387B1FB723E3}"/>
                </a:ext>
              </a:extLst>
            </p:cNvPr>
            <p:cNvGrpSpPr/>
            <p:nvPr/>
          </p:nvGrpSpPr>
          <p:grpSpPr>
            <a:xfrm>
              <a:off x="6779137" y="255903"/>
              <a:ext cx="3279009" cy="4084028"/>
              <a:chOff x="6779137" y="255903"/>
              <a:chExt cx="3279009" cy="4084028"/>
            </a:xfrm>
            <a:solidFill>
              <a:srgbClr val="FBAE43"/>
            </a:solidFill>
          </p:grpSpPr>
          <p:sp>
            <p:nvSpPr>
              <p:cNvPr id="81" name="Freeform: Shape 80">
                <a:extLst>
                  <a:ext uri="{FF2B5EF4-FFF2-40B4-BE49-F238E27FC236}">
                    <a16:creationId xmlns="" xmlns:a16="http://schemas.microsoft.com/office/drawing/2014/main" id="{8BCA5246-B99E-4C44-AA1F-E8D7FCBDBBCC}"/>
                  </a:ext>
                </a:extLst>
              </p:cNvPr>
              <p:cNvSpPr/>
              <p:nvPr userDrawn="1"/>
            </p:nvSpPr>
            <p:spPr>
              <a:xfrm>
                <a:off x="8453249" y="255903"/>
                <a:ext cx="1604897" cy="873377"/>
              </a:xfrm>
              <a:custGeom>
                <a:avLst/>
                <a:gdLst>
                  <a:gd name="connsiteX0" fmla="*/ 1012189 w 1604897"/>
                  <a:gd name="connsiteY0" fmla="*/ 0 h 873377"/>
                  <a:gd name="connsiteX1" fmla="*/ 923035 w 1604897"/>
                  <a:gd name="connsiteY1" fmla="*/ 76835 h 873377"/>
                  <a:gd name="connsiteX2" fmla="*/ 906271 w 1604897"/>
                  <a:gd name="connsiteY2" fmla="*/ 91313 h 873377"/>
                  <a:gd name="connsiteX3" fmla="*/ 736853 w 1604897"/>
                  <a:gd name="connsiteY3" fmla="*/ 237490 h 873377"/>
                  <a:gd name="connsiteX4" fmla="*/ 736218 w 1604897"/>
                  <a:gd name="connsiteY4" fmla="*/ 238125 h 873377"/>
                  <a:gd name="connsiteX5" fmla="*/ 719454 w 1604897"/>
                  <a:gd name="connsiteY5" fmla="*/ 252476 h 873377"/>
                  <a:gd name="connsiteX6" fmla="*/ 717676 w 1604897"/>
                  <a:gd name="connsiteY6" fmla="*/ 254127 h 873377"/>
                  <a:gd name="connsiteX7" fmla="*/ 549401 w 1604897"/>
                  <a:gd name="connsiteY7" fmla="*/ 399287 h 873377"/>
                  <a:gd name="connsiteX8" fmla="*/ 532637 w 1604897"/>
                  <a:gd name="connsiteY8" fmla="*/ 413765 h 873377"/>
                  <a:gd name="connsiteX9" fmla="*/ 520445 w 1604897"/>
                  <a:gd name="connsiteY9" fmla="*/ 424179 h 873377"/>
                  <a:gd name="connsiteX10" fmla="*/ 501141 w 1604897"/>
                  <a:gd name="connsiteY10" fmla="*/ 440943 h 873377"/>
                  <a:gd name="connsiteX11" fmla="*/ 362585 w 1604897"/>
                  <a:gd name="connsiteY11" fmla="*/ 560450 h 873377"/>
                  <a:gd name="connsiteX12" fmla="*/ 345948 w 1604897"/>
                  <a:gd name="connsiteY12" fmla="*/ 574928 h 873377"/>
                  <a:gd name="connsiteX13" fmla="*/ 304038 w 1604897"/>
                  <a:gd name="connsiteY13" fmla="*/ 610996 h 873377"/>
                  <a:gd name="connsiteX14" fmla="*/ 284607 w 1604897"/>
                  <a:gd name="connsiteY14" fmla="*/ 627760 h 873377"/>
                  <a:gd name="connsiteX15" fmla="*/ 175768 w 1604897"/>
                  <a:gd name="connsiteY15" fmla="*/ 721740 h 873377"/>
                  <a:gd name="connsiteX16" fmla="*/ 159131 w 1604897"/>
                  <a:gd name="connsiteY16" fmla="*/ 736091 h 873377"/>
                  <a:gd name="connsiteX17" fmla="*/ 87630 w 1604897"/>
                  <a:gd name="connsiteY17" fmla="*/ 797813 h 873377"/>
                  <a:gd name="connsiteX18" fmla="*/ 68199 w 1604897"/>
                  <a:gd name="connsiteY18" fmla="*/ 814577 h 873377"/>
                  <a:gd name="connsiteX19" fmla="*/ 0 w 1604897"/>
                  <a:gd name="connsiteY19" fmla="*/ 873378 h 873377"/>
                  <a:gd name="connsiteX20" fmla="*/ 157861 w 1604897"/>
                  <a:gd name="connsiteY20" fmla="*/ 814577 h 873377"/>
                  <a:gd name="connsiteX21" fmla="*/ 159131 w 1604897"/>
                  <a:gd name="connsiteY21" fmla="*/ 814069 h 873377"/>
                  <a:gd name="connsiteX22" fmla="*/ 175768 w 1604897"/>
                  <a:gd name="connsiteY22" fmla="*/ 807846 h 873377"/>
                  <a:gd name="connsiteX23" fmla="*/ 202946 w 1604897"/>
                  <a:gd name="connsiteY23" fmla="*/ 797813 h 873377"/>
                  <a:gd name="connsiteX24" fmla="*/ 345948 w 1604897"/>
                  <a:gd name="connsiteY24" fmla="*/ 744600 h 873377"/>
                  <a:gd name="connsiteX25" fmla="*/ 362585 w 1604897"/>
                  <a:gd name="connsiteY25" fmla="*/ 738377 h 873377"/>
                  <a:gd name="connsiteX26" fmla="*/ 532637 w 1604897"/>
                  <a:gd name="connsiteY26" fmla="*/ 675004 h 873377"/>
                  <a:gd name="connsiteX27" fmla="*/ 549401 w 1604897"/>
                  <a:gd name="connsiteY27" fmla="*/ 668781 h 873377"/>
                  <a:gd name="connsiteX28" fmla="*/ 659637 w 1604897"/>
                  <a:gd name="connsiteY28" fmla="*/ 627760 h 873377"/>
                  <a:gd name="connsiteX29" fmla="*/ 704468 w 1604897"/>
                  <a:gd name="connsiteY29" fmla="*/ 610996 h 873377"/>
                  <a:gd name="connsiteX30" fmla="*/ 719454 w 1604897"/>
                  <a:gd name="connsiteY30" fmla="*/ 605408 h 873377"/>
                  <a:gd name="connsiteX31" fmla="*/ 736218 w 1604897"/>
                  <a:gd name="connsiteY31" fmla="*/ 599185 h 873377"/>
                  <a:gd name="connsiteX32" fmla="*/ 906271 w 1604897"/>
                  <a:gd name="connsiteY32" fmla="*/ 535939 h 873377"/>
                  <a:gd name="connsiteX33" fmla="*/ 923035 w 1604897"/>
                  <a:gd name="connsiteY33" fmla="*/ 529716 h 873377"/>
                  <a:gd name="connsiteX34" fmla="*/ 1604897 w 1604897"/>
                  <a:gd name="connsiteY34" fmla="*/ 275844 h 873377"/>
                  <a:gd name="connsiteX35" fmla="*/ 1604897 w 1604897"/>
                  <a:gd name="connsiteY35" fmla="*/ 210439 h 873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604897" h="873377">
                    <a:moveTo>
                      <a:pt x="1012189" y="0"/>
                    </a:moveTo>
                    <a:lnTo>
                      <a:pt x="923035" y="76835"/>
                    </a:lnTo>
                    <a:lnTo>
                      <a:pt x="906271" y="91313"/>
                    </a:lnTo>
                    <a:lnTo>
                      <a:pt x="736853" y="237490"/>
                    </a:lnTo>
                    <a:lnTo>
                      <a:pt x="736218" y="238125"/>
                    </a:lnTo>
                    <a:lnTo>
                      <a:pt x="719454" y="252476"/>
                    </a:lnTo>
                    <a:lnTo>
                      <a:pt x="717676" y="254127"/>
                    </a:lnTo>
                    <a:lnTo>
                      <a:pt x="549401" y="399287"/>
                    </a:lnTo>
                    <a:lnTo>
                      <a:pt x="532637" y="413765"/>
                    </a:lnTo>
                    <a:lnTo>
                      <a:pt x="520445" y="424179"/>
                    </a:lnTo>
                    <a:lnTo>
                      <a:pt x="501141" y="440943"/>
                    </a:lnTo>
                    <a:lnTo>
                      <a:pt x="362585" y="560450"/>
                    </a:lnTo>
                    <a:lnTo>
                      <a:pt x="345948" y="574928"/>
                    </a:lnTo>
                    <a:lnTo>
                      <a:pt x="304038" y="610996"/>
                    </a:lnTo>
                    <a:lnTo>
                      <a:pt x="284607" y="627760"/>
                    </a:lnTo>
                    <a:lnTo>
                      <a:pt x="175768" y="721740"/>
                    </a:lnTo>
                    <a:lnTo>
                      <a:pt x="159131" y="736091"/>
                    </a:lnTo>
                    <a:lnTo>
                      <a:pt x="87630" y="797813"/>
                    </a:lnTo>
                    <a:lnTo>
                      <a:pt x="68199" y="814577"/>
                    </a:lnTo>
                    <a:lnTo>
                      <a:pt x="0" y="873378"/>
                    </a:lnTo>
                    <a:lnTo>
                      <a:pt x="157861" y="814577"/>
                    </a:lnTo>
                    <a:lnTo>
                      <a:pt x="159131" y="814069"/>
                    </a:lnTo>
                    <a:lnTo>
                      <a:pt x="175768" y="807846"/>
                    </a:lnTo>
                    <a:lnTo>
                      <a:pt x="202946" y="797813"/>
                    </a:lnTo>
                    <a:lnTo>
                      <a:pt x="345948" y="744600"/>
                    </a:lnTo>
                    <a:lnTo>
                      <a:pt x="362585" y="738377"/>
                    </a:lnTo>
                    <a:lnTo>
                      <a:pt x="532637" y="675004"/>
                    </a:lnTo>
                    <a:lnTo>
                      <a:pt x="549401" y="668781"/>
                    </a:lnTo>
                    <a:lnTo>
                      <a:pt x="659637" y="627760"/>
                    </a:lnTo>
                    <a:lnTo>
                      <a:pt x="704468" y="610996"/>
                    </a:lnTo>
                    <a:lnTo>
                      <a:pt x="719454" y="605408"/>
                    </a:lnTo>
                    <a:lnTo>
                      <a:pt x="736218" y="599185"/>
                    </a:lnTo>
                    <a:lnTo>
                      <a:pt x="906271" y="535939"/>
                    </a:lnTo>
                    <a:lnTo>
                      <a:pt x="923035" y="529716"/>
                    </a:lnTo>
                    <a:lnTo>
                      <a:pt x="1604897" y="275844"/>
                    </a:lnTo>
                    <a:lnTo>
                      <a:pt x="1604897" y="210439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="" xmlns:a16="http://schemas.microsoft.com/office/drawing/2014/main" id="{37E7BE7C-8EA1-49BF-A166-086819D33D00}"/>
                  </a:ext>
                </a:extLst>
              </p:cNvPr>
              <p:cNvSpPr/>
              <p:nvPr/>
            </p:nvSpPr>
            <p:spPr>
              <a:xfrm>
                <a:off x="8328916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="" xmlns:a16="http://schemas.microsoft.com/office/drawing/2014/main" id="{9ABBDC16-B3FF-4012-B636-58959135B9E8}"/>
                  </a:ext>
                </a:extLst>
              </p:cNvPr>
              <p:cNvSpPr/>
              <p:nvPr/>
            </p:nvSpPr>
            <p:spPr>
              <a:xfrm>
                <a:off x="8173976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="" xmlns:a16="http://schemas.microsoft.com/office/drawing/2014/main" id="{CACFFF56-D543-413E-9A38-287AD714EF95}"/>
                  </a:ext>
                </a:extLst>
              </p:cNvPr>
              <p:cNvSpPr/>
              <p:nvPr/>
            </p:nvSpPr>
            <p:spPr>
              <a:xfrm>
                <a:off x="8018909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="" xmlns:a16="http://schemas.microsoft.com/office/drawing/2014/main" id="{FBC628B6-DA21-4824-BAE4-F95EDBA5D960}"/>
                  </a:ext>
                </a:extLst>
              </p:cNvPr>
              <p:cNvSpPr/>
              <p:nvPr/>
            </p:nvSpPr>
            <p:spPr>
              <a:xfrm>
                <a:off x="7863969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="" xmlns:a16="http://schemas.microsoft.com/office/drawing/2014/main" id="{3F5F81FC-D339-451C-9211-F9EFA4C7E3CA}"/>
                  </a:ext>
                </a:extLst>
              </p:cNvPr>
              <p:cNvSpPr/>
              <p:nvPr/>
            </p:nvSpPr>
            <p:spPr>
              <a:xfrm>
                <a:off x="7709030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="" xmlns:a16="http://schemas.microsoft.com/office/drawing/2014/main" id="{6097F0A5-F7AB-46D5-88D1-869F1E3E9563}"/>
                  </a:ext>
                </a:extLst>
              </p:cNvPr>
              <p:cNvSpPr/>
              <p:nvPr/>
            </p:nvSpPr>
            <p:spPr>
              <a:xfrm>
                <a:off x="7554090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="" xmlns:a16="http://schemas.microsoft.com/office/drawing/2014/main" id="{F4858D1B-B23C-4187-AB46-9913841F1D90}"/>
                  </a:ext>
                </a:extLst>
              </p:cNvPr>
              <p:cNvSpPr/>
              <p:nvPr/>
            </p:nvSpPr>
            <p:spPr>
              <a:xfrm>
                <a:off x="739902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="" xmlns:a16="http://schemas.microsoft.com/office/drawing/2014/main" id="{5122C8BA-7B8B-4FC8-AE30-2133C4EE2365}"/>
                  </a:ext>
                </a:extLst>
              </p:cNvPr>
              <p:cNvSpPr/>
              <p:nvPr/>
            </p:nvSpPr>
            <p:spPr>
              <a:xfrm>
                <a:off x="724408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="" xmlns:a16="http://schemas.microsoft.com/office/drawing/2014/main" id="{C4BE2470-D2A3-40BC-B912-EC9125A86F0D}"/>
                  </a:ext>
                </a:extLst>
              </p:cNvPr>
              <p:cNvSpPr/>
              <p:nvPr/>
            </p:nvSpPr>
            <p:spPr>
              <a:xfrm>
                <a:off x="708914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="" xmlns:a16="http://schemas.microsoft.com/office/drawing/2014/main" id="{DA035C1C-1D5C-4E6F-9208-92FAC3BE7A77}"/>
                  </a:ext>
                </a:extLst>
              </p:cNvPr>
              <p:cNvSpPr/>
              <p:nvPr/>
            </p:nvSpPr>
            <p:spPr>
              <a:xfrm>
                <a:off x="6987163" y="1919093"/>
                <a:ext cx="21335" cy="21335"/>
              </a:xfrm>
              <a:custGeom>
                <a:avLst/>
                <a:gdLst>
                  <a:gd name="connsiteX0" fmla="*/ 0 w 21335"/>
                  <a:gd name="connsiteY0" fmla="*/ 0 h 21335"/>
                  <a:gd name="connsiteX1" fmla="*/ 21336 w 21335"/>
                  <a:gd name="connsiteY1" fmla="*/ 21336 h 21335"/>
                  <a:gd name="connsiteX2" fmla="*/ 0 w 21335"/>
                  <a:gd name="connsiteY2" fmla="*/ 0 h 21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335" h="21335">
                    <a:moveTo>
                      <a:pt x="0" y="0"/>
                    </a:moveTo>
                    <a:lnTo>
                      <a:pt x="21336" y="21336"/>
                    </a:lnTo>
                    <a:cubicBezTo>
                      <a:pt x="17399" y="11684"/>
                      <a:pt x="9652" y="3937"/>
                      <a:pt x="0" y="0"/>
                    </a:cubicBezTo>
                    <a:close/>
                  </a:path>
                </a:pathLst>
              </a:custGeom>
              <a:solidFill>
                <a:srgbClr val="FBAE43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="" xmlns:a16="http://schemas.microsoft.com/office/drawing/2014/main" id="{D8600D07-264B-4D5E-912E-940CDCF8E93A}"/>
                  </a:ext>
                </a:extLst>
              </p:cNvPr>
              <p:cNvSpPr/>
              <p:nvPr/>
            </p:nvSpPr>
            <p:spPr>
              <a:xfrm>
                <a:off x="6779391" y="1955923"/>
                <a:ext cx="37337" cy="37337"/>
              </a:xfrm>
              <a:custGeom>
                <a:avLst/>
                <a:gdLst>
                  <a:gd name="connsiteX0" fmla="*/ 37338 w 37337"/>
                  <a:gd name="connsiteY0" fmla="*/ 37338 h 37337"/>
                  <a:gd name="connsiteX1" fmla="*/ 0 w 37337"/>
                  <a:gd name="connsiteY1" fmla="*/ 0 h 37337"/>
                  <a:gd name="connsiteX2" fmla="*/ 37338 w 37337"/>
                  <a:gd name="connsiteY2" fmla="*/ 37338 h 37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337" h="37337">
                    <a:moveTo>
                      <a:pt x="37338" y="37338"/>
                    </a:moveTo>
                    <a:lnTo>
                      <a:pt x="0" y="0"/>
                    </a:lnTo>
                    <a:cubicBezTo>
                      <a:pt x="508" y="20447"/>
                      <a:pt x="16891" y="36830"/>
                      <a:pt x="37338" y="3733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="" xmlns:a16="http://schemas.microsoft.com/office/drawing/2014/main" id="{AF348ACF-8E68-47B7-9D64-B42FAA5A89E4}"/>
                  </a:ext>
                </a:extLst>
              </p:cNvPr>
              <p:cNvSpPr/>
              <p:nvPr/>
            </p:nvSpPr>
            <p:spPr>
              <a:xfrm>
                <a:off x="8328916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="" xmlns:a16="http://schemas.microsoft.com/office/drawing/2014/main" id="{8B1E8E57-62B1-461F-8FC0-D347F00382C1}"/>
                  </a:ext>
                </a:extLst>
              </p:cNvPr>
              <p:cNvSpPr/>
              <p:nvPr/>
            </p:nvSpPr>
            <p:spPr>
              <a:xfrm>
                <a:off x="8173976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="" xmlns:a16="http://schemas.microsoft.com/office/drawing/2014/main" id="{37A63257-C048-42E2-AD21-1C8052CA943D}"/>
                  </a:ext>
                </a:extLst>
              </p:cNvPr>
              <p:cNvSpPr/>
              <p:nvPr/>
            </p:nvSpPr>
            <p:spPr>
              <a:xfrm>
                <a:off x="8018909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="" xmlns:a16="http://schemas.microsoft.com/office/drawing/2014/main" id="{5DE7D592-459B-4BFC-8B37-301062CE6D55}"/>
                  </a:ext>
                </a:extLst>
              </p:cNvPr>
              <p:cNvSpPr/>
              <p:nvPr/>
            </p:nvSpPr>
            <p:spPr>
              <a:xfrm>
                <a:off x="7863969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="" xmlns:a16="http://schemas.microsoft.com/office/drawing/2014/main" id="{2E36AEFD-D8C5-4AB4-9387-E4F28C8F773C}"/>
                  </a:ext>
                </a:extLst>
              </p:cNvPr>
              <p:cNvSpPr/>
              <p:nvPr/>
            </p:nvSpPr>
            <p:spPr>
              <a:xfrm>
                <a:off x="7709030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="" xmlns:a16="http://schemas.microsoft.com/office/drawing/2014/main" id="{5BA84356-5BE4-4F84-92D0-233CB7B671A7}"/>
                  </a:ext>
                </a:extLst>
              </p:cNvPr>
              <p:cNvSpPr/>
              <p:nvPr/>
            </p:nvSpPr>
            <p:spPr>
              <a:xfrm>
                <a:off x="7554090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="" xmlns:a16="http://schemas.microsoft.com/office/drawing/2014/main" id="{842F9793-952F-4F84-B995-20BB0E1B0E0C}"/>
                  </a:ext>
                </a:extLst>
              </p:cNvPr>
              <p:cNvSpPr/>
              <p:nvPr/>
            </p:nvSpPr>
            <p:spPr>
              <a:xfrm>
                <a:off x="7399023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="" xmlns:a16="http://schemas.microsoft.com/office/drawing/2014/main" id="{F159EF9E-9213-4B81-835D-6D0BC4656980}"/>
                  </a:ext>
                </a:extLst>
              </p:cNvPr>
              <p:cNvSpPr/>
              <p:nvPr/>
            </p:nvSpPr>
            <p:spPr>
              <a:xfrm>
                <a:off x="7244083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="" xmlns:a16="http://schemas.microsoft.com/office/drawing/2014/main" id="{62A6DC9B-0016-4F9C-88AD-4CF9D025E098}"/>
                  </a:ext>
                </a:extLst>
              </p:cNvPr>
              <p:cNvSpPr/>
              <p:nvPr/>
            </p:nvSpPr>
            <p:spPr>
              <a:xfrm>
                <a:off x="7129021" y="2061078"/>
                <a:ext cx="37084" cy="37084"/>
              </a:xfrm>
              <a:custGeom>
                <a:avLst/>
                <a:gdLst>
                  <a:gd name="connsiteX0" fmla="*/ 0 w 37084"/>
                  <a:gd name="connsiteY0" fmla="*/ 0 h 37084"/>
                  <a:gd name="connsiteX1" fmla="*/ 37084 w 37084"/>
                  <a:gd name="connsiteY1" fmla="*/ 37084 h 37084"/>
                  <a:gd name="connsiteX2" fmla="*/ 0 w 37084"/>
                  <a:gd name="connsiteY2" fmla="*/ 0 h 3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84" h="37084">
                    <a:moveTo>
                      <a:pt x="0" y="0"/>
                    </a:moveTo>
                    <a:lnTo>
                      <a:pt x="37084" y="37084"/>
                    </a:lnTo>
                    <a:cubicBezTo>
                      <a:pt x="36449" y="16891"/>
                      <a:pt x="20320" y="635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="" xmlns:a16="http://schemas.microsoft.com/office/drawing/2014/main" id="{6D921C1D-C077-43CF-AD36-C38EBEF53DF9}"/>
                  </a:ext>
                </a:extLst>
              </p:cNvPr>
              <p:cNvSpPr/>
              <p:nvPr/>
            </p:nvSpPr>
            <p:spPr>
              <a:xfrm>
                <a:off x="6936871" y="2113403"/>
                <a:ext cx="21843" cy="21843"/>
              </a:xfrm>
              <a:custGeom>
                <a:avLst/>
                <a:gdLst>
                  <a:gd name="connsiteX0" fmla="*/ 21844 w 21843"/>
                  <a:gd name="connsiteY0" fmla="*/ 21844 h 21843"/>
                  <a:gd name="connsiteX1" fmla="*/ 0 w 21843"/>
                  <a:gd name="connsiteY1" fmla="*/ 0 h 21843"/>
                  <a:gd name="connsiteX2" fmla="*/ 21844 w 21843"/>
                  <a:gd name="connsiteY2" fmla="*/ 21844 h 21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843" h="21843">
                    <a:moveTo>
                      <a:pt x="21844" y="21844"/>
                    </a:moveTo>
                    <a:lnTo>
                      <a:pt x="0" y="0"/>
                    </a:lnTo>
                    <a:cubicBezTo>
                      <a:pt x="3937" y="10033"/>
                      <a:pt x="11938" y="18034"/>
                      <a:pt x="21844" y="21844"/>
                    </a:cubicBezTo>
                    <a:close/>
                  </a:path>
                </a:pathLst>
              </a:custGeom>
              <a:solidFill>
                <a:srgbClr val="FBAE43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="" xmlns:a16="http://schemas.microsoft.com/office/drawing/2014/main" id="{EC9D1AEB-DF35-4615-8BCD-EB6929C7DC94}"/>
                  </a:ext>
                </a:extLst>
              </p:cNvPr>
              <p:cNvSpPr/>
              <p:nvPr/>
            </p:nvSpPr>
            <p:spPr>
              <a:xfrm>
                <a:off x="6779137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="" xmlns:a16="http://schemas.microsoft.com/office/drawing/2014/main" id="{5752BD98-8E3A-4357-9348-8BA007BFD8CC}"/>
                  </a:ext>
                </a:extLst>
              </p:cNvPr>
              <p:cNvSpPr/>
              <p:nvPr/>
            </p:nvSpPr>
            <p:spPr>
              <a:xfrm>
                <a:off x="8328916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="" xmlns:a16="http://schemas.microsoft.com/office/drawing/2014/main" id="{91E05DEF-5E4F-4934-9347-06CB8C2E8A19}"/>
                  </a:ext>
                </a:extLst>
              </p:cNvPr>
              <p:cNvSpPr/>
              <p:nvPr/>
            </p:nvSpPr>
            <p:spPr>
              <a:xfrm>
                <a:off x="8173849" y="2205477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0 h 77215"/>
                  <a:gd name="connsiteX2" fmla="*/ 0 w 77215"/>
                  <a:gd name="connsiteY2" fmla="*/ 38608 h 77215"/>
                  <a:gd name="connsiteX3" fmla="*/ 38608 w 77215"/>
                  <a:gd name="connsiteY3" fmla="*/ 77216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="" xmlns:a16="http://schemas.microsoft.com/office/drawing/2014/main" id="{D505D950-A79F-4428-82C2-2012E93133F8}"/>
                  </a:ext>
                </a:extLst>
              </p:cNvPr>
              <p:cNvSpPr/>
              <p:nvPr/>
            </p:nvSpPr>
            <p:spPr>
              <a:xfrm>
                <a:off x="8018909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="" xmlns:a16="http://schemas.microsoft.com/office/drawing/2014/main" id="{DB7294C7-C6B9-4B17-8A1E-D7BD46C3A9FB}"/>
                  </a:ext>
                </a:extLst>
              </p:cNvPr>
              <p:cNvSpPr/>
              <p:nvPr/>
            </p:nvSpPr>
            <p:spPr>
              <a:xfrm>
                <a:off x="7863969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="" xmlns:a16="http://schemas.microsoft.com/office/drawing/2014/main" id="{0946244E-C729-47AD-9453-AE4E86398B55}"/>
                  </a:ext>
                </a:extLst>
              </p:cNvPr>
              <p:cNvSpPr/>
              <p:nvPr/>
            </p:nvSpPr>
            <p:spPr>
              <a:xfrm>
                <a:off x="7709030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="" xmlns:a16="http://schemas.microsoft.com/office/drawing/2014/main" id="{837CAE6A-F922-4D00-BC69-FDAAD635FF12}"/>
                  </a:ext>
                </a:extLst>
              </p:cNvPr>
              <p:cNvSpPr/>
              <p:nvPr/>
            </p:nvSpPr>
            <p:spPr>
              <a:xfrm>
                <a:off x="7554090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="" xmlns:a16="http://schemas.microsoft.com/office/drawing/2014/main" id="{EF136D13-EBA7-4BE2-B0FB-C22221750E45}"/>
                  </a:ext>
                </a:extLst>
              </p:cNvPr>
              <p:cNvSpPr/>
              <p:nvPr/>
            </p:nvSpPr>
            <p:spPr>
              <a:xfrm>
                <a:off x="7399023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="" xmlns:a16="http://schemas.microsoft.com/office/drawing/2014/main" id="{665D24F8-FFE5-46ED-A13F-26A923AC748A}"/>
                  </a:ext>
                </a:extLst>
              </p:cNvPr>
              <p:cNvSpPr/>
              <p:nvPr/>
            </p:nvSpPr>
            <p:spPr>
              <a:xfrm>
                <a:off x="7274436" y="2205604"/>
                <a:ext cx="46862" cy="60451"/>
              </a:xfrm>
              <a:custGeom>
                <a:avLst/>
                <a:gdLst>
                  <a:gd name="connsiteX0" fmla="*/ 8255 w 46862"/>
                  <a:gd name="connsiteY0" fmla="*/ 0 h 60451"/>
                  <a:gd name="connsiteX1" fmla="*/ 0 w 46862"/>
                  <a:gd name="connsiteY1" fmla="*/ 889 h 60451"/>
                  <a:gd name="connsiteX2" fmla="*/ 16764 w 46862"/>
                  <a:gd name="connsiteY2" fmla="*/ 17653 h 60451"/>
                  <a:gd name="connsiteX3" fmla="*/ 40005 w 46862"/>
                  <a:gd name="connsiteY3" fmla="*/ 60452 h 60451"/>
                  <a:gd name="connsiteX4" fmla="*/ 46863 w 46862"/>
                  <a:gd name="connsiteY4" fmla="*/ 38608 h 60451"/>
                  <a:gd name="connsiteX5" fmla="*/ 8255 w 46862"/>
                  <a:gd name="connsiteY5" fmla="*/ 0 h 60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862" h="60451">
                    <a:moveTo>
                      <a:pt x="8255" y="0"/>
                    </a:moveTo>
                    <a:cubicBezTo>
                      <a:pt x="5461" y="0"/>
                      <a:pt x="2667" y="381"/>
                      <a:pt x="0" y="889"/>
                    </a:cubicBezTo>
                    <a:lnTo>
                      <a:pt x="16764" y="17653"/>
                    </a:lnTo>
                    <a:cubicBezTo>
                      <a:pt x="28956" y="29845"/>
                      <a:pt x="36576" y="44704"/>
                      <a:pt x="40005" y="60452"/>
                    </a:cubicBezTo>
                    <a:cubicBezTo>
                      <a:pt x="44323" y="54229"/>
                      <a:pt x="46863" y="46736"/>
                      <a:pt x="46863" y="38608"/>
                    </a:cubicBezTo>
                    <a:cubicBezTo>
                      <a:pt x="46863" y="17272"/>
                      <a:pt x="29591" y="0"/>
                      <a:pt x="825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="" xmlns:a16="http://schemas.microsoft.com/office/drawing/2014/main" id="{310BC067-1B88-421C-BD27-97CEB0A628BB}"/>
                  </a:ext>
                </a:extLst>
              </p:cNvPr>
              <p:cNvSpPr/>
              <p:nvPr/>
            </p:nvSpPr>
            <p:spPr>
              <a:xfrm>
                <a:off x="6934204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="" xmlns:a16="http://schemas.microsoft.com/office/drawing/2014/main" id="{4D4C958D-0D61-4BD0-8245-0AC750325714}"/>
                  </a:ext>
                </a:extLst>
              </p:cNvPr>
              <p:cNvSpPr/>
              <p:nvPr/>
            </p:nvSpPr>
            <p:spPr>
              <a:xfrm>
                <a:off x="6779137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="" xmlns:a16="http://schemas.microsoft.com/office/drawing/2014/main" id="{1CB41E8B-6A48-4EC2-BC8A-61B88EB450CB}"/>
                  </a:ext>
                </a:extLst>
              </p:cNvPr>
              <p:cNvSpPr/>
              <p:nvPr/>
            </p:nvSpPr>
            <p:spPr>
              <a:xfrm>
                <a:off x="8328916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="" xmlns:a16="http://schemas.microsoft.com/office/drawing/2014/main" id="{0E2BE201-AA70-415D-B408-558328B6212A}"/>
                  </a:ext>
                </a:extLst>
              </p:cNvPr>
              <p:cNvSpPr/>
              <p:nvPr/>
            </p:nvSpPr>
            <p:spPr>
              <a:xfrm>
                <a:off x="8173976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="" xmlns:a16="http://schemas.microsoft.com/office/drawing/2014/main" id="{A9B2955D-E87F-4EC4-96A5-3A331DFE84DA}"/>
                  </a:ext>
                </a:extLst>
              </p:cNvPr>
              <p:cNvSpPr/>
              <p:nvPr/>
            </p:nvSpPr>
            <p:spPr>
              <a:xfrm>
                <a:off x="8018909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="" xmlns:a16="http://schemas.microsoft.com/office/drawing/2014/main" id="{B36A78CF-D5A7-44F6-8AAC-57B5FC13E7A2}"/>
                  </a:ext>
                </a:extLst>
              </p:cNvPr>
              <p:cNvSpPr/>
              <p:nvPr/>
            </p:nvSpPr>
            <p:spPr>
              <a:xfrm>
                <a:off x="7863969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="" xmlns:a16="http://schemas.microsoft.com/office/drawing/2014/main" id="{2563EEED-95C1-4133-B166-1B7C3C403164}"/>
                  </a:ext>
                </a:extLst>
              </p:cNvPr>
              <p:cNvSpPr/>
              <p:nvPr/>
            </p:nvSpPr>
            <p:spPr>
              <a:xfrm>
                <a:off x="7709030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="" xmlns:a16="http://schemas.microsoft.com/office/drawing/2014/main" id="{FCB0627F-D782-4495-80D1-E451A81FDD6D}"/>
                  </a:ext>
                </a:extLst>
              </p:cNvPr>
              <p:cNvSpPr/>
              <p:nvPr/>
            </p:nvSpPr>
            <p:spPr>
              <a:xfrm>
                <a:off x="7554090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="" xmlns:a16="http://schemas.microsoft.com/office/drawing/2014/main" id="{DDDA2E70-047D-43A8-8B2A-2972B4938732}"/>
                  </a:ext>
                </a:extLst>
              </p:cNvPr>
              <p:cNvSpPr/>
              <p:nvPr/>
            </p:nvSpPr>
            <p:spPr>
              <a:xfrm>
                <a:off x="7399023" y="235013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="" xmlns:a16="http://schemas.microsoft.com/office/drawing/2014/main" id="{00EFAC61-16E8-46D0-8F3E-EDD39C90A3FA}"/>
                  </a:ext>
                </a:extLst>
              </p:cNvPr>
              <p:cNvSpPr/>
              <p:nvPr/>
            </p:nvSpPr>
            <p:spPr>
              <a:xfrm>
                <a:off x="7244210" y="2350511"/>
                <a:ext cx="77088" cy="76834"/>
              </a:xfrm>
              <a:custGeom>
                <a:avLst/>
                <a:gdLst>
                  <a:gd name="connsiteX0" fmla="*/ 38481 w 77088"/>
                  <a:gd name="connsiteY0" fmla="*/ 76835 h 76834"/>
                  <a:gd name="connsiteX1" fmla="*/ 77089 w 77088"/>
                  <a:gd name="connsiteY1" fmla="*/ 38227 h 76834"/>
                  <a:gd name="connsiteX2" fmla="*/ 41402 w 77088"/>
                  <a:gd name="connsiteY2" fmla="*/ 0 h 76834"/>
                  <a:gd name="connsiteX3" fmla="*/ 5969 w 77088"/>
                  <a:gd name="connsiteY3" fmla="*/ 17780 h 76834"/>
                  <a:gd name="connsiteX4" fmla="*/ 0 w 77088"/>
                  <a:gd name="connsiteY4" fmla="*/ 38354 h 76834"/>
                  <a:gd name="connsiteX5" fmla="*/ 38481 w 77088"/>
                  <a:gd name="connsiteY5" fmla="*/ 76835 h 76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7088" h="76834">
                    <a:moveTo>
                      <a:pt x="38481" y="76835"/>
                    </a:moveTo>
                    <a:cubicBezTo>
                      <a:pt x="59817" y="76835"/>
                      <a:pt x="77089" y="59563"/>
                      <a:pt x="77089" y="38227"/>
                    </a:cubicBezTo>
                    <a:cubicBezTo>
                      <a:pt x="77089" y="17907"/>
                      <a:pt x="61341" y="1524"/>
                      <a:pt x="41402" y="0"/>
                    </a:cubicBezTo>
                    <a:cubicBezTo>
                      <a:pt x="30861" y="8890"/>
                      <a:pt x="18669" y="14732"/>
                      <a:pt x="5969" y="17780"/>
                    </a:cubicBezTo>
                    <a:cubicBezTo>
                      <a:pt x="2159" y="23749"/>
                      <a:pt x="0" y="30734"/>
                      <a:pt x="0" y="38354"/>
                    </a:cubicBezTo>
                    <a:cubicBezTo>
                      <a:pt x="0" y="59563"/>
                      <a:pt x="17272" y="76835"/>
                      <a:pt x="38481" y="7683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="" xmlns:a16="http://schemas.microsoft.com/office/drawing/2014/main" id="{CF2266D6-002E-4385-99C3-8FEA2C961A68}"/>
                  </a:ext>
                </a:extLst>
              </p:cNvPr>
              <p:cNvSpPr/>
              <p:nvPr/>
            </p:nvSpPr>
            <p:spPr>
              <a:xfrm>
                <a:off x="7089143" y="235013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="" xmlns:a16="http://schemas.microsoft.com/office/drawing/2014/main" id="{16825DB0-572A-4EAA-95B0-AE9E1FC61BB2}"/>
                  </a:ext>
                </a:extLst>
              </p:cNvPr>
              <p:cNvSpPr/>
              <p:nvPr/>
            </p:nvSpPr>
            <p:spPr>
              <a:xfrm>
                <a:off x="6934204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="" xmlns:a16="http://schemas.microsoft.com/office/drawing/2014/main" id="{C443E530-46D0-455F-8E57-4C47366721DD}"/>
                  </a:ext>
                </a:extLst>
              </p:cNvPr>
              <p:cNvSpPr/>
              <p:nvPr/>
            </p:nvSpPr>
            <p:spPr>
              <a:xfrm>
                <a:off x="6779137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="" xmlns:a16="http://schemas.microsoft.com/office/drawing/2014/main" id="{BB8FD190-0CFB-4C71-8F11-3B42925398B9}"/>
                  </a:ext>
                </a:extLst>
              </p:cNvPr>
              <p:cNvSpPr/>
              <p:nvPr/>
            </p:nvSpPr>
            <p:spPr>
              <a:xfrm>
                <a:off x="8328916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="" xmlns:a16="http://schemas.microsoft.com/office/drawing/2014/main" id="{81CBE55D-EB77-4CD3-AA5D-509DFE5BE4F6}"/>
                  </a:ext>
                </a:extLst>
              </p:cNvPr>
              <p:cNvSpPr/>
              <p:nvPr/>
            </p:nvSpPr>
            <p:spPr>
              <a:xfrm>
                <a:off x="8173976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="" xmlns:a16="http://schemas.microsoft.com/office/drawing/2014/main" id="{78B30280-625F-4AEF-BE63-6F7DCF262DC5}"/>
                  </a:ext>
                </a:extLst>
              </p:cNvPr>
              <p:cNvSpPr/>
              <p:nvPr/>
            </p:nvSpPr>
            <p:spPr>
              <a:xfrm>
                <a:off x="8018909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="" xmlns:a16="http://schemas.microsoft.com/office/drawing/2014/main" id="{3EE97502-360A-40C4-9CE2-A0D4CE0B859F}"/>
                  </a:ext>
                </a:extLst>
              </p:cNvPr>
              <p:cNvSpPr/>
              <p:nvPr/>
            </p:nvSpPr>
            <p:spPr>
              <a:xfrm>
                <a:off x="7863969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="" xmlns:a16="http://schemas.microsoft.com/office/drawing/2014/main" id="{390BC8DB-46DF-4C0B-AC64-82335DE41E24}"/>
                  </a:ext>
                </a:extLst>
              </p:cNvPr>
              <p:cNvSpPr/>
              <p:nvPr/>
            </p:nvSpPr>
            <p:spPr>
              <a:xfrm>
                <a:off x="7709030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="" xmlns:a16="http://schemas.microsoft.com/office/drawing/2014/main" id="{CEE26068-DDD2-4615-AE1F-1823361900E9}"/>
                  </a:ext>
                </a:extLst>
              </p:cNvPr>
              <p:cNvSpPr/>
              <p:nvPr/>
            </p:nvSpPr>
            <p:spPr>
              <a:xfrm>
                <a:off x="7554090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="" xmlns:a16="http://schemas.microsoft.com/office/drawing/2014/main" id="{E56CEFF6-437B-41A0-A1E2-33144E8DAD27}"/>
                  </a:ext>
                </a:extLst>
              </p:cNvPr>
              <p:cNvSpPr/>
              <p:nvPr/>
            </p:nvSpPr>
            <p:spPr>
              <a:xfrm>
                <a:off x="739902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="" xmlns:a16="http://schemas.microsoft.com/office/drawing/2014/main" id="{B4E7E464-008D-458C-A14D-ADB67F1FD785}"/>
                  </a:ext>
                </a:extLst>
              </p:cNvPr>
              <p:cNvSpPr/>
              <p:nvPr/>
            </p:nvSpPr>
            <p:spPr>
              <a:xfrm>
                <a:off x="724408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="" xmlns:a16="http://schemas.microsoft.com/office/drawing/2014/main" id="{1F8F582E-52DD-4562-9E6F-F37C5C894BC0}"/>
                  </a:ext>
                </a:extLst>
              </p:cNvPr>
              <p:cNvSpPr/>
              <p:nvPr/>
            </p:nvSpPr>
            <p:spPr>
              <a:xfrm>
                <a:off x="708914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="" xmlns:a16="http://schemas.microsoft.com/office/drawing/2014/main" id="{7EADA57F-1FC0-4BBC-93B2-2765A72406E9}"/>
                  </a:ext>
                </a:extLst>
              </p:cNvPr>
              <p:cNvSpPr/>
              <p:nvPr/>
            </p:nvSpPr>
            <p:spPr>
              <a:xfrm>
                <a:off x="6934204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="" xmlns:a16="http://schemas.microsoft.com/office/drawing/2014/main" id="{B350308A-BA36-46EA-A3CF-9ED76E55F07C}"/>
                  </a:ext>
                </a:extLst>
              </p:cNvPr>
              <p:cNvSpPr/>
              <p:nvPr/>
            </p:nvSpPr>
            <p:spPr>
              <a:xfrm>
                <a:off x="6779137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="" xmlns:a16="http://schemas.microsoft.com/office/drawing/2014/main" id="{9A1346BE-CA74-4E03-82F6-0935CC2FF10F}"/>
                  </a:ext>
                </a:extLst>
              </p:cNvPr>
              <p:cNvSpPr/>
              <p:nvPr/>
            </p:nvSpPr>
            <p:spPr>
              <a:xfrm>
                <a:off x="8328916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="" xmlns:a16="http://schemas.microsoft.com/office/drawing/2014/main" id="{61A971C5-9018-4560-858E-402A92348772}"/>
                  </a:ext>
                </a:extLst>
              </p:cNvPr>
              <p:cNvSpPr/>
              <p:nvPr/>
            </p:nvSpPr>
            <p:spPr>
              <a:xfrm>
                <a:off x="8173976" y="2639436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="" xmlns:a16="http://schemas.microsoft.com/office/drawing/2014/main" id="{9EB79498-88EC-4D4D-BAA0-30118A11148D}"/>
                  </a:ext>
                </a:extLst>
              </p:cNvPr>
              <p:cNvSpPr/>
              <p:nvPr/>
            </p:nvSpPr>
            <p:spPr>
              <a:xfrm>
                <a:off x="8018909" y="2639436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6" y="77216"/>
                      <a:pt x="0" y="59930"/>
                      <a:pt x="0" y="38608"/>
                    </a:cubicBezTo>
                    <a:cubicBezTo>
                      <a:pt x="0" y="17285"/>
                      <a:pt x="17286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="" xmlns:a16="http://schemas.microsoft.com/office/drawing/2014/main" id="{B6C1766A-4233-43E3-BFCE-34881677AACA}"/>
                  </a:ext>
                </a:extLst>
              </p:cNvPr>
              <p:cNvSpPr/>
              <p:nvPr/>
            </p:nvSpPr>
            <p:spPr>
              <a:xfrm>
                <a:off x="7863969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="" xmlns:a16="http://schemas.microsoft.com/office/drawing/2014/main" id="{6246A9FF-6F2C-486A-B916-1FFB8E760DDA}"/>
                  </a:ext>
                </a:extLst>
              </p:cNvPr>
              <p:cNvSpPr/>
              <p:nvPr/>
            </p:nvSpPr>
            <p:spPr>
              <a:xfrm>
                <a:off x="7709030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="" xmlns:a16="http://schemas.microsoft.com/office/drawing/2014/main" id="{21E8C3B8-510B-4E61-8BAA-449530BF6873}"/>
                  </a:ext>
                </a:extLst>
              </p:cNvPr>
              <p:cNvSpPr/>
              <p:nvPr/>
            </p:nvSpPr>
            <p:spPr>
              <a:xfrm>
                <a:off x="7554090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="" xmlns:a16="http://schemas.microsoft.com/office/drawing/2014/main" id="{4D978CE6-EF99-4DB8-9398-4D5F7DE26F14}"/>
                  </a:ext>
                </a:extLst>
              </p:cNvPr>
              <p:cNvSpPr/>
              <p:nvPr/>
            </p:nvSpPr>
            <p:spPr>
              <a:xfrm>
                <a:off x="739902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="" xmlns:a16="http://schemas.microsoft.com/office/drawing/2014/main" id="{B12E537F-B049-4C62-90A4-4CD6A7D6E3E2}"/>
                  </a:ext>
                </a:extLst>
              </p:cNvPr>
              <p:cNvSpPr/>
              <p:nvPr/>
            </p:nvSpPr>
            <p:spPr>
              <a:xfrm>
                <a:off x="724408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="" xmlns:a16="http://schemas.microsoft.com/office/drawing/2014/main" id="{0D3E0E96-E487-4B7C-8FD1-2FF919DE8036}"/>
                  </a:ext>
                </a:extLst>
              </p:cNvPr>
              <p:cNvSpPr/>
              <p:nvPr/>
            </p:nvSpPr>
            <p:spPr>
              <a:xfrm>
                <a:off x="708914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="" xmlns:a16="http://schemas.microsoft.com/office/drawing/2014/main" id="{D35C500A-4A96-4951-A3A7-42CADC0AF638}"/>
                  </a:ext>
                </a:extLst>
              </p:cNvPr>
              <p:cNvSpPr/>
              <p:nvPr/>
            </p:nvSpPr>
            <p:spPr>
              <a:xfrm>
                <a:off x="6934204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="" xmlns:a16="http://schemas.microsoft.com/office/drawing/2014/main" id="{75DE5221-D765-4C5F-99C1-5FF4363EF827}"/>
                  </a:ext>
                </a:extLst>
              </p:cNvPr>
              <p:cNvSpPr/>
              <p:nvPr/>
            </p:nvSpPr>
            <p:spPr>
              <a:xfrm>
                <a:off x="6779137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="" xmlns:a16="http://schemas.microsoft.com/office/drawing/2014/main" id="{5099EE1D-BFE6-442C-A475-AE37B28AD12C}"/>
                  </a:ext>
                </a:extLst>
              </p:cNvPr>
              <p:cNvSpPr/>
              <p:nvPr/>
            </p:nvSpPr>
            <p:spPr>
              <a:xfrm>
                <a:off x="8328916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="" xmlns:a16="http://schemas.microsoft.com/office/drawing/2014/main" id="{A8D01DFC-2FD7-489B-AB89-C935D7D35CC4}"/>
                  </a:ext>
                </a:extLst>
              </p:cNvPr>
              <p:cNvSpPr/>
              <p:nvPr/>
            </p:nvSpPr>
            <p:spPr>
              <a:xfrm>
                <a:off x="8173976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="" xmlns:a16="http://schemas.microsoft.com/office/drawing/2014/main" id="{B65C97F6-9A54-48B4-9E52-7C77C8532F9E}"/>
                  </a:ext>
                </a:extLst>
              </p:cNvPr>
              <p:cNvSpPr/>
              <p:nvPr/>
            </p:nvSpPr>
            <p:spPr>
              <a:xfrm>
                <a:off x="8018909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60071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="" xmlns:a16="http://schemas.microsoft.com/office/drawing/2014/main" id="{4DB0C717-356B-41AD-A877-0ABD10677523}"/>
                  </a:ext>
                </a:extLst>
              </p:cNvPr>
              <p:cNvSpPr/>
              <p:nvPr/>
            </p:nvSpPr>
            <p:spPr>
              <a:xfrm>
                <a:off x="7863969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="" xmlns:a16="http://schemas.microsoft.com/office/drawing/2014/main" id="{D2767F64-587E-4729-BCBF-F7387488AAF4}"/>
                  </a:ext>
                </a:extLst>
              </p:cNvPr>
              <p:cNvSpPr/>
              <p:nvPr/>
            </p:nvSpPr>
            <p:spPr>
              <a:xfrm>
                <a:off x="7709030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60071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="" xmlns:a16="http://schemas.microsoft.com/office/drawing/2014/main" id="{FC27024D-A9DA-481A-85E7-FE776787905B}"/>
                  </a:ext>
                </a:extLst>
              </p:cNvPr>
              <p:cNvSpPr/>
              <p:nvPr/>
            </p:nvSpPr>
            <p:spPr>
              <a:xfrm>
                <a:off x="7554090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="" xmlns:a16="http://schemas.microsoft.com/office/drawing/2014/main" id="{F5959A2E-6A89-47BB-881A-96025923E56B}"/>
                  </a:ext>
                </a:extLst>
              </p:cNvPr>
              <p:cNvSpPr/>
              <p:nvPr/>
            </p:nvSpPr>
            <p:spPr>
              <a:xfrm>
                <a:off x="739902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="" xmlns:a16="http://schemas.microsoft.com/office/drawing/2014/main" id="{3AEB32D7-CB6C-420B-9F63-558C1EEAD5F1}"/>
                  </a:ext>
                </a:extLst>
              </p:cNvPr>
              <p:cNvSpPr/>
              <p:nvPr/>
            </p:nvSpPr>
            <p:spPr>
              <a:xfrm>
                <a:off x="724408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="" xmlns:a16="http://schemas.microsoft.com/office/drawing/2014/main" id="{290795E2-4B26-4F0B-AE65-27B0BFACD5D3}"/>
                  </a:ext>
                </a:extLst>
              </p:cNvPr>
              <p:cNvSpPr/>
              <p:nvPr/>
            </p:nvSpPr>
            <p:spPr>
              <a:xfrm>
                <a:off x="708914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="" xmlns:a16="http://schemas.microsoft.com/office/drawing/2014/main" id="{C4A93087-AC0B-44EB-8962-D9AB9D75062B}"/>
                  </a:ext>
                </a:extLst>
              </p:cNvPr>
              <p:cNvSpPr/>
              <p:nvPr/>
            </p:nvSpPr>
            <p:spPr>
              <a:xfrm>
                <a:off x="6934204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="" xmlns:a16="http://schemas.microsoft.com/office/drawing/2014/main" id="{E3372A91-9221-4AD1-B07E-1DE700E19969}"/>
                  </a:ext>
                </a:extLst>
              </p:cNvPr>
              <p:cNvSpPr/>
              <p:nvPr/>
            </p:nvSpPr>
            <p:spPr>
              <a:xfrm>
                <a:off x="6779137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="" xmlns:a16="http://schemas.microsoft.com/office/drawing/2014/main" id="{7D586F2D-07BF-4172-AB5C-9DCA8E18B179}"/>
                  </a:ext>
                </a:extLst>
              </p:cNvPr>
              <p:cNvSpPr/>
              <p:nvPr/>
            </p:nvSpPr>
            <p:spPr>
              <a:xfrm>
                <a:off x="8328916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="" xmlns:a16="http://schemas.microsoft.com/office/drawing/2014/main" id="{563E8247-BF7F-4FA7-9A93-3C78D43C75AB}"/>
                  </a:ext>
                </a:extLst>
              </p:cNvPr>
              <p:cNvSpPr/>
              <p:nvPr/>
            </p:nvSpPr>
            <p:spPr>
              <a:xfrm>
                <a:off x="8173976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="" xmlns:a16="http://schemas.microsoft.com/office/drawing/2014/main" id="{C92B47D5-94B5-4A07-8674-C1B3769D4838}"/>
                  </a:ext>
                </a:extLst>
              </p:cNvPr>
              <p:cNvSpPr/>
              <p:nvPr/>
            </p:nvSpPr>
            <p:spPr>
              <a:xfrm>
                <a:off x="8018909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="" xmlns:a16="http://schemas.microsoft.com/office/drawing/2014/main" id="{895321B4-BFBA-4037-BF44-7CA9734E2B0F}"/>
                  </a:ext>
                </a:extLst>
              </p:cNvPr>
              <p:cNvSpPr/>
              <p:nvPr/>
            </p:nvSpPr>
            <p:spPr>
              <a:xfrm>
                <a:off x="7863969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="" xmlns:a16="http://schemas.microsoft.com/office/drawing/2014/main" id="{C097B6DE-7FE9-4A07-AB78-F35B70E45F24}"/>
                  </a:ext>
                </a:extLst>
              </p:cNvPr>
              <p:cNvSpPr/>
              <p:nvPr/>
            </p:nvSpPr>
            <p:spPr>
              <a:xfrm>
                <a:off x="7709030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="" xmlns:a16="http://schemas.microsoft.com/office/drawing/2014/main" id="{320769A2-40E7-4090-A517-BD99A3D23690}"/>
                  </a:ext>
                </a:extLst>
              </p:cNvPr>
              <p:cNvSpPr/>
              <p:nvPr/>
            </p:nvSpPr>
            <p:spPr>
              <a:xfrm>
                <a:off x="7554090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="" xmlns:a16="http://schemas.microsoft.com/office/drawing/2014/main" id="{D1E37B18-C26C-4BF4-8C17-9750D3607D78}"/>
                  </a:ext>
                </a:extLst>
              </p:cNvPr>
              <p:cNvSpPr/>
              <p:nvPr/>
            </p:nvSpPr>
            <p:spPr>
              <a:xfrm>
                <a:off x="7399023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="" xmlns:a16="http://schemas.microsoft.com/office/drawing/2014/main" id="{0DDBAD8D-1F97-49E6-B624-3101E07E1F25}"/>
                  </a:ext>
                </a:extLst>
              </p:cNvPr>
              <p:cNvSpPr/>
              <p:nvPr/>
            </p:nvSpPr>
            <p:spPr>
              <a:xfrm>
                <a:off x="7244083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="" xmlns:a16="http://schemas.microsoft.com/office/drawing/2014/main" id="{0E293368-2172-4EFD-9151-3AA24197E9F3}"/>
                  </a:ext>
                </a:extLst>
              </p:cNvPr>
              <p:cNvSpPr/>
              <p:nvPr/>
            </p:nvSpPr>
            <p:spPr>
              <a:xfrm>
                <a:off x="7089143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="" xmlns:a16="http://schemas.microsoft.com/office/drawing/2014/main" id="{1E05DD9F-55D3-4E0A-BD5B-9A1914F09C63}"/>
                  </a:ext>
                </a:extLst>
              </p:cNvPr>
              <p:cNvSpPr/>
              <p:nvPr/>
            </p:nvSpPr>
            <p:spPr>
              <a:xfrm>
                <a:off x="6934204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="" xmlns:a16="http://schemas.microsoft.com/office/drawing/2014/main" id="{2DCBE128-C4E7-417A-9A00-A4239F4233BA}"/>
                  </a:ext>
                </a:extLst>
              </p:cNvPr>
              <p:cNvSpPr/>
              <p:nvPr/>
            </p:nvSpPr>
            <p:spPr>
              <a:xfrm>
                <a:off x="6779137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="" xmlns:a16="http://schemas.microsoft.com/office/drawing/2014/main" id="{673B1705-FEE6-4E1E-A1B1-8C9448286A28}"/>
                  </a:ext>
                </a:extLst>
              </p:cNvPr>
              <p:cNvSpPr/>
              <p:nvPr/>
            </p:nvSpPr>
            <p:spPr>
              <a:xfrm>
                <a:off x="8328916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="" xmlns:a16="http://schemas.microsoft.com/office/drawing/2014/main" id="{726CE9E4-75B7-4719-BDC0-036BC060BCEA}"/>
                  </a:ext>
                </a:extLst>
              </p:cNvPr>
              <p:cNvSpPr/>
              <p:nvPr/>
            </p:nvSpPr>
            <p:spPr>
              <a:xfrm>
                <a:off x="8173976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="" xmlns:a16="http://schemas.microsoft.com/office/drawing/2014/main" id="{92E9DE0F-970F-4C8E-8775-718164FF8D24}"/>
                  </a:ext>
                </a:extLst>
              </p:cNvPr>
              <p:cNvSpPr/>
              <p:nvPr/>
            </p:nvSpPr>
            <p:spPr>
              <a:xfrm>
                <a:off x="8018909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="" xmlns:a16="http://schemas.microsoft.com/office/drawing/2014/main" id="{7DC02979-657F-4F26-98CD-141D4F3EA173}"/>
                  </a:ext>
                </a:extLst>
              </p:cNvPr>
              <p:cNvSpPr/>
              <p:nvPr/>
            </p:nvSpPr>
            <p:spPr>
              <a:xfrm>
                <a:off x="7863969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="" xmlns:a16="http://schemas.microsoft.com/office/drawing/2014/main" id="{4427AB91-9E1F-49A6-BD72-A570F946CE35}"/>
                  </a:ext>
                </a:extLst>
              </p:cNvPr>
              <p:cNvSpPr/>
              <p:nvPr/>
            </p:nvSpPr>
            <p:spPr>
              <a:xfrm>
                <a:off x="7709030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="" xmlns:a16="http://schemas.microsoft.com/office/drawing/2014/main" id="{DEE8A282-CBF6-409F-856C-449D34D3F1D3}"/>
                  </a:ext>
                </a:extLst>
              </p:cNvPr>
              <p:cNvSpPr/>
              <p:nvPr/>
            </p:nvSpPr>
            <p:spPr>
              <a:xfrm>
                <a:off x="7554090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="" xmlns:a16="http://schemas.microsoft.com/office/drawing/2014/main" id="{0ABB9E20-5ABB-427E-9661-7264A985EC49}"/>
                  </a:ext>
                </a:extLst>
              </p:cNvPr>
              <p:cNvSpPr/>
              <p:nvPr/>
            </p:nvSpPr>
            <p:spPr>
              <a:xfrm>
                <a:off x="739902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817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="" xmlns:a16="http://schemas.microsoft.com/office/drawing/2014/main" id="{2E724070-E085-48C6-AD0A-91793F8A9F88}"/>
                  </a:ext>
                </a:extLst>
              </p:cNvPr>
              <p:cNvSpPr/>
              <p:nvPr/>
            </p:nvSpPr>
            <p:spPr>
              <a:xfrm>
                <a:off x="724408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="" xmlns:a16="http://schemas.microsoft.com/office/drawing/2014/main" id="{B94D6290-E097-4843-94BF-090E4211E83E}"/>
                  </a:ext>
                </a:extLst>
              </p:cNvPr>
              <p:cNvSpPr/>
              <p:nvPr/>
            </p:nvSpPr>
            <p:spPr>
              <a:xfrm>
                <a:off x="708914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817"/>
                      <a:pt x="17272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="" xmlns:a16="http://schemas.microsoft.com/office/drawing/2014/main" id="{95F95896-CB07-41AF-AFC8-B075C370014F}"/>
                  </a:ext>
                </a:extLst>
              </p:cNvPr>
              <p:cNvSpPr/>
              <p:nvPr/>
            </p:nvSpPr>
            <p:spPr>
              <a:xfrm>
                <a:off x="6934204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="" xmlns:a16="http://schemas.microsoft.com/office/drawing/2014/main" id="{7C9C67B4-9930-47DF-A980-610F70032AC1}"/>
                  </a:ext>
                </a:extLst>
              </p:cNvPr>
              <p:cNvSpPr/>
              <p:nvPr/>
            </p:nvSpPr>
            <p:spPr>
              <a:xfrm>
                <a:off x="6779137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="" xmlns:a16="http://schemas.microsoft.com/office/drawing/2014/main" id="{B1686246-78EA-44AA-8EE3-93B98BEE75B6}"/>
                  </a:ext>
                </a:extLst>
              </p:cNvPr>
              <p:cNvSpPr/>
              <p:nvPr/>
            </p:nvSpPr>
            <p:spPr>
              <a:xfrm>
                <a:off x="8328916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="" xmlns:a16="http://schemas.microsoft.com/office/drawing/2014/main" id="{E1CD75ED-9078-425B-89A5-0BF9C456E687}"/>
                  </a:ext>
                </a:extLst>
              </p:cNvPr>
              <p:cNvSpPr/>
              <p:nvPr/>
            </p:nvSpPr>
            <p:spPr>
              <a:xfrm>
                <a:off x="8173976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="" xmlns:a16="http://schemas.microsoft.com/office/drawing/2014/main" id="{2A5CB1B1-FD3C-4811-B0D6-3B079E9E5AB8}"/>
                  </a:ext>
                </a:extLst>
              </p:cNvPr>
              <p:cNvSpPr/>
              <p:nvPr/>
            </p:nvSpPr>
            <p:spPr>
              <a:xfrm>
                <a:off x="8018909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="" xmlns:a16="http://schemas.microsoft.com/office/drawing/2014/main" id="{4E0171A7-39E7-40EB-835B-B7679CFE397C}"/>
                  </a:ext>
                </a:extLst>
              </p:cNvPr>
              <p:cNvSpPr/>
              <p:nvPr/>
            </p:nvSpPr>
            <p:spPr>
              <a:xfrm>
                <a:off x="7863969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="" xmlns:a16="http://schemas.microsoft.com/office/drawing/2014/main" id="{D8614BE4-CBBB-408A-B15B-9E51C0BA0F20}"/>
                  </a:ext>
                </a:extLst>
              </p:cNvPr>
              <p:cNvSpPr/>
              <p:nvPr/>
            </p:nvSpPr>
            <p:spPr>
              <a:xfrm>
                <a:off x="7709030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="" xmlns:a16="http://schemas.microsoft.com/office/drawing/2014/main" id="{B0DFB14C-0790-42BE-B5C0-D6E46575343F}"/>
                  </a:ext>
                </a:extLst>
              </p:cNvPr>
              <p:cNvSpPr/>
              <p:nvPr/>
            </p:nvSpPr>
            <p:spPr>
              <a:xfrm>
                <a:off x="7554090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="" xmlns:a16="http://schemas.microsoft.com/office/drawing/2014/main" id="{54B2769F-AAB1-490E-A340-FDABA74C9676}"/>
                  </a:ext>
                </a:extLst>
              </p:cNvPr>
              <p:cNvSpPr/>
              <p:nvPr/>
            </p:nvSpPr>
            <p:spPr>
              <a:xfrm>
                <a:off x="739902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="" xmlns:a16="http://schemas.microsoft.com/office/drawing/2014/main" id="{805AEC17-98A3-4095-85FA-75E01E6DDBA4}"/>
                  </a:ext>
                </a:extLst>
              </p:cNvPr>
              <p:cNvSpPr/>
              <p:nvPr/>
            </p:nvSpPr>
            <p:spPr>
              <a:xfrm>
                <a:off x="724408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="" xmlns:a16="http://schemas.microsoft.com/office/drawing/2014/main" id="{81177E87-D296-46D0-92FF-2D4DE7FC5246}"/>
                  </a:ext>
                </a:extLst>
              </p:cNvPr>
              <p:cNvSpPr/>
              <p:nvPr/>
            </p:nvSpPr>
            <p:spPr>
              <a:xfrm>
                <a:off x="708914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="" xmlns:a16="http://schemas.microsoft.com/office/drawing/2014/main" id="{1DA73FF9-5A0A-4A33-95FA-9A0B31B708D4}"/>
                  </a:ext>
                </a:extLst>
              </p:cNvPr>
              <p:cNvSpPr/>
              <p:nvPr/>
            </p:nvSpPr>
            <p:spPr>
              <a:xfrm>
                <a:off x="6934204" y="3218047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="" xmlns:a16="http://schemas.microsoft.com/office/drawing/2014/main" id="{8FF5A7B2-E49E-45BE-A02C-C8282263B3D3}"/>
                  </a:ext>
                </a:extLst>
              </p:cNvPr>
              <p:cNvSpPr/>
              <p:nvPr/>
            </p:nvSpPr>
            <p:spPr>
              <a:xfrm>
                <a:off x="6779137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1" name="Freeform: Shape 190">
                <a:extLst>
                  <a:ext uri="{FF2B5EF4-FFF2-40B4-BE49-F238E27FC236}">
                    <a16:creationId xmlns="" xmlns:a16="http://schemas.microsoft.com/office/drawing/2014/main" id="{3D747E1D-7FA9-4856-ACAB-5B86DAB8ECE9}"/>
                  </a:ext>
                </a:extLst>
              </p:cNvPr>
              <p:cNvSpPr/>
              <p:nvPr/>
            </p:nvSpPr>
            <p:spPr>
              <a:xfrm>
                <a:off x="8328916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2" name="Freeform: Shape 191">
                <a:extLst>
                  <a:ext uri="{FF2B5EF4-FFF2-40B4-BE49-F238E27FC236}">
                    <a16:creationId xmlns="" xmlns:a16="http://schemas.microsoft.com/office/drawing/2014/main" id="{F908727C-8FB1-4D92-BAD4-84A0B90AD996}"/>
                  </a:ext>
                </a:extLst>
              </p:cNvPr>
              <p:cNvSpPr/>
              <p:nvPr/>
            </p:nvSpPr>
            <p:spPr>
              <a:xfrm>
                <a:off x="8173976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3" name="Freeform: Shape 192">
                <a:extLst>
                  <a:ext uri="{FF2B5EF4-FFF2-40B4-BE49-F238E27FC236}">
                    <a16:creationId xmlns="" xmlns:a16="http://schemas.microsoft.com/office/drawing/2014/main" id="{6E4F7D43-54DE-44EF-A211-AFB892CC26CF}"/>
                  </a:ext>
                </a:extLst>
              </p:cNvPr>
              <p:cNvSpPr/>
              <p:nvPr/>
            </p:nvSpPr>
            <p:spPr>
              <a:xfrm>
                <a:off x="8018909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4" name="Freeform: Shape 193">
                <a:extLst>
                  <a:ext uri="{FF2B5EF4-FFF2-40B4-BE49-F238E27FC236}">
                    <a16:creationId xmlns="" xmlns:a16="http://schemas.microsoft.com/office/drawing/2014/main" id="{8AC7615F-B71A-4E99-B439-482FC0F207E7}"/>
                  </a:ext>
                </a:extLst>
              </p:cNvPr>
              <p:cNvSpPr/>
              <p:nvPr/>
            </p:nvSpPr>
            <p:spPr>
              <a:xfrm>
                <a:off x="7863969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5" name="Freeform: Shape 194">
                <a:extLst>
                  <a:ext uri="{FF2B5EF4-FFF2-40B4-BE49-F238E27FC236}">
                    <a16:creationId xmlns="" xmlns:a16="http://schemas.microsoft.com/office/drawing/2014/main" id="{6160592C-46EA-49B1-9D8A-2B755355053F}"/>
                  </a:ext>
                </a:extLst>
              </p:cNvPr>
              <p:cNvSpPr/>
              <p:nvPr/>
            </p:nvSpPr>
            <p:spPr>
              <a:xfrm>
                <a:off x="7709030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6" name="Freeform: Shape 195">
                <a:extLst>
                  <a:ext uri="{FF2B5EF4-FFF2-40B4-BE49-F238E27FC236}">
                    <a16:creationId xmlns="" xmlns:a16="http://schemas.microsoft.com/office/drawing/2014/main" id="{1C66C0BF-CC4C-4B97-9FED-A04FA2D7315A}"/>
                  </a:ext>
                </a:extLst>
              </p:cNvPr>
              <p:cNvSpPr/>
              <p:nvPr/>
            </p:nvSpPr>
            <p:spPr>
              <a:xfrm>
                <a:off x="7554090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="" xmlns:a16="http://schemas.microsoft.com/office/drawing/2014/main" id="{05A09B14-DB79-4CAC-AE13-83C8B78B0017}"/>
                  </a:ext>
                </a:extLst>
              </p:cNvPr>
              <p:cNvSpPr/>
              <p:nvPr/>
            </p:nvSpPr>
            <p:spPr>
              <a:xfrm>
                <a:off x="7399023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="" xmlns:a16="http://schemas.microsoft.com/office/drawing/2014/main" id="{FA315E3C-9057-4DD8-81DC-3DE25DC8CF53}"/>
                  </a:ext>
                </a:extLst>
              </p:cNvPr>
              <p:cNvSpPr/>
              <p:nvPr/>
            </p:nvSpPr>
            <p:spPr>
              <a:xfrm>
                <a:off x="7244083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="" xmlns:a16="http://schemas.microsoft.com/office/drawing/2014/main" id="{A0A86F75-0EA5-4FD2-8C37-531CF6BF3C51}"/>
                  </a:ext>
                </a:extLst>
              </p:cNvPr>
              <p:cNvSpPr/>
              <p:nvPr/>
            </p:nvSpPr>
            <p:spPr>
              <a:xfrm>
                <a:off x="7089143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0 h 77215"/>
                  <a:gd name="connsiteX2" fmla="*/ 0 w 77215"/>
                  <a:gd name="connsiteY2" fmla="*/ 38608 h 77215"/>
                  <a:gd name="connsiteX3" fmla="*/ 38608 w 77215"/>
                  <a:gd name="connsiteY3" fmla="*/ 77216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817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="" xmlns:a16="http://schemas.microsoft.com/office/drawing/2014/main" id="{8D212EA7-B890-4B74-AB0D-BB1D6EB59BCB}"/>
                  </a:ext>
                </a:extLst>
              </p:cNvPr>
              <p:cNvSpPr/>
              <p:nvPr/>
            </p:nvSpPr>
            <p:spPr>
              <a:xfrm>
                <a:off x="6934204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="" xmlns:a16="http://schemas.microsoft.com/office/drawing/2014/main" id="{54372D64-46B1-4249-827E-6D0147429779}"/>
                  </a:ext>
                </a:extLst>
              </p:cNvPr>
              <p:cNvSpPr/>
              <p:nvPr/>
            </p:nvSpPr>
            <p:spPr>
              <a:xfrm>
                <a:off x="6779137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="" xmlns:a16="http://schemas.microsoft.com/office/drawing/2014/main" id="{9C7FEDF2-41F3-4F48-B8F6-1CD8AE9FC559}"/>
                  </a:ext>
                </a:extLst>
              </p:cNvPr>
              <p:cNvSpPr/>
              <p:nvPr userDrawn="1"/>
            </p:nvSpPr>
            <p:spPr>
              <a:xfrm>
                <a:off x="7130958" y="3649370"/>
                <a:ext cx="690561" cy="690561"/>
              </a:xfrm>
              <a:custGeom>
                <a:avLst/>
                <a:gdLst>
                  <a:gd name="connsiteX0" fmla="*/ 147542 w 690561"/>
                  <a:gd name="connsiteY0" fmla="*/ 25241 h 690561"/>
                  <a:gd name="connsiteX1" fmla="*/ 25241 w 690561"/>
                  <a:gd name="connsiteY1" fmla="*/ 25241 h 690561"/>
                  <a:gd name="connsiteX2" fmla="*/ 25241 w 690561"/>
                  <a:gd name="connsiteY2" fmla="*/ 147542 h 690561"/>
                  <a:gd name="connsiteX3" fmla="*/ 543020 w 690561"/>
                  <a:gd name="connsiteY3" fmla="*/ 665320 h 690561"/>
                  <a:gd name="connsiteX4" fmla="*/ 665320 w 690561"/>
                  <a:gd name="connsiteY4" fmla="*/ 665320 h 690561"/>
                  <a:gd name="connsiteX5" fmla="*/ 665320 w 690561"/>
                  <a:gd name="connsiteY5" fmla="*/ 543019 h 690561"/>
                  <a:gd name="connsiteX6" fmla="*/ 147542 w 690561"/>
                  <a:gd name="connsiteY6" fmla="*/ 25241 h 690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0561" h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ubicBezTo>
                      <a:pt x="576675" y="698975"/>
                      <a:pt x="631665" y="698975"/>
                      <a:pt x="665320" y="665320"/>
                    </a:cubicBezTo>
                    <a:cubicBezTo>
                      <a:pt x="698975" y="631665"/>
                      <a:pt x="698975" y="576675"/>
                      <a:pt x="665320" y="543019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="" xmlns:a16="http://schemas.microsoft.com/office/drawing/2014/main" id="{44EC627D-6483-4E78-B439-631B07AD57C4}"/>
                  </a:ext>
                </a:extLst>
              </p:cNvPr>
              <p:cNvSpPr/>
              <p:nvPr userDrawn="1"/>
            </p:nvSpPr>
            <p:spPr>
              <a:xfrm>
                <a:off x="8777098" y="2646040"/>
                <a:ext cx="1280793" cy="1665475"/>
              </a:xfrm>
              <a:custGeom>
                <a:avLst/>
                <a:gdLst>
                  <a:gd name="connsiteX0" fmla="*/ 1261108 w 1280793"/>
                  <a:gd name="connsiteY0" fmla="*/ 1088769 h 1665475"/>
                  <a:gd name="connsiteX1" fmla="*/ 1241423 w 1280793"/>
                  <a:gd name="connsiteY1" fmla="*/ 1045844 h 1665475"/>
                  <a:gd name="connsiteX2" fmla="*/ 1226437 w 1280793"/>
                  <a:gd name="connsiteY2" fmla="*/ 1013077 h 1665475"/>
                  <a:gd name="connsiteX3" fmla="*/ 1206880 w 1280793"/>
                  <a:gd name="connsiteY3" fmla="*/ 970279 h 1665475"/>
                  <a:gd name="connsiteX4" fmla="*/ 1191893 w 1280793"/>
                  <a:gd name="connsiteY4" fmla="*/ 937513 h 1665475"/>
                  <a:gd name="connsiteX5" fmla="*/ 762634 w 1280793"/>
                  <a:gd name="connsiteY5" fmla="*/ 0 h 1665475"/>
                  <a:gd name="connsiteX6" fmla="*/ 606043 w 1280793"/>
                  <a:gd name="connsiteY6" fmla="*/ 342010 h 1665475"/>
                  <a:gd name="connsiteX7" fmla="*/ 533399 w 1280793"/>
                  <a:gd name="connsiteY7" fmla="*/ 500633 h 1665475"/>
                  <a:gd name="connsiteX8" fmla="*/ 275971 w 1280793"/>
                  <a:gd name="connsiteY8" fmla="*/ 1062862 h 1665475"/>
                  <a:gd name="connsiteX9" fmla="*/ 199136 w 1280793"/>
                  <a:gd name="connsiteY9" fmla="*/ 1230628 h 1665475"/>
                  <a:gd name="connsiteX10" fmla="*/ 0 w 1280793"/>
                  <a:gd name="connsiteY10" fmla="*/ 1665476 h 1665475"/>
                  <a:gd name="connsiteX11" fmla="*/ 206756 w 1280793"/>
                  <a:gd name="connsiteY11" fmla="*/ 1605024 h 1665475"/>
                  <a:gd name="connsiteX12" fmla="*/ 466470 w 1280793"/>
                  <a:gd name="connsiteY12" fmla="*/ 1575560 h 1665475"/>
                  <a:gd name="connsiteX13" fmla="*/ 762507 w 1280793"/>
                  <a:gd name="connsiteY13" fmla="*/ 1565654 h 1665475"/>
                  <a:gd name="connsiteX14" fmla="*/ 1058544 w 1280793"/>
                  <a:gd name="connsiteY14" fmla="*/ 1575560 h 1665475"/>
                  <a:gd name="connsiteX15" fmla="*/ 1280793 w 1280793"/>
                  <a:gd name="connsiteY15" fmla="*/ 1599055 h 1665475"/>
                  <a:gd name="connsiteX16" fmla="*/ 1280793 w 1280793"/>
                  <a:gd name="connsiteY16" fmla="*/ 1575560 h 1665475"/>
                  <a:gd name="connsiteX17" fmla="*/ 1280793 w 1280793"/>
                  <a:gd name="connsiteY17" fmla="*/ 1542794 h 1665475"/>
                  <a:gd name="connsiteX18" fmla="*/ 1280793 w 1280793"/>
                  <a:gd name="connsiteY18" fmla="*/ 1499868 h 1665475"/>
                  <a:gd name="connsiteX19" fmla="*/ 1280793 w 1280793"/>
                  <a:gd name="connsiteY19" fmla="*/ 1467102 h 1665475"/>
                  <a:gd name="connsiteX20" fmla="*/ 1280793 w 1280793"/>
                  <a:gd name="connsiteY20" fmla="*/ 1424303 h 1665475"/>
                  <a:gd name="connsiteX21" fmla="*/ 1280793 w 1280793"/>
                  <a:gd name="connsiteY21" fmla="*/ 1391537 h 1665475"/>
                  <a:gd name="connsiteX22" fmla="*/ 1280793 w 1280793"/>
                  <a:gd name="connsiteY22" fmla="*/ 1348611 h 1665475"/>
                  <a:gd name="connsiteX23" fmla="*/ 1280793 w 1280793"/>
                  <a:gd name="connsiteY23" fmla="*/ 1315845 h 1665475"/>
                  <a:gd name="connsiteX24" fmla="*/ 1280793 w 1280793"/>
                  <a:gd name="connsiteY24" fmla="*/ 1273046 h 1665475"/>
                  <a:gd name="connsiteX25" fmla="*/ 1280793 w 1280793"/>
                  <a:gd name="connsiteY25" fmla="*/ 1240153 h 1665475"/>
                  <a:gd name="connsiteX26" fmla="*/ 1280793 w 1280793"/>
                  <a:gd name="connsiteY26" fmla="*/ 1197227 h 1665475"/>
                  <a:gd name="connsiteX27" fmla="*/ 1280793 w 1280793"/>
                  <a:gd name="connsiteY27" fmla="*/ 1164461 h 1665475"/>
                  <a:gd name="connsiteX28" fmla="*/ 1280793 w 1280793"/>
                  <a:gd name="connsiteY28" fmla="*/ 1132203 h 1665475"/>
                  <a:gd name="connsiteX29" fmla="*/ 1275967 w 1280793"/>
                  <a:gd name="connsiteY29" fmla="*/ 1121663 h 1665475"/>
                  <a:gd name="connsiteX30" fmla="*/ 1261108 w 1280793"/>
                  <a:gd name="connsiteY30" fmla="*/ 1088769 h 1665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80793" h="1665475">
                    <a:moveTo>
                      <a:pt x="1261108" y="1088769"/>
                    </a:moveTo>
                    <a:lnTo>
                      <a:pt x="1241423" y="1045844"/>
                    </a:lnTo>
                    <a:lnTo>
                      <a:pt x="1226437" y="1013077"/>
                    </a:lnTo>
                    <a:lnTo>
                      <a:pt x="1206880" y="970279"/>
                    </a:lnTo>
                    <a:lnTo>
                      <a:pt x="1191893" y="937513"/>
                    </a:lnTo>
                    <a:lnTo>
                      <a:pt x="762634" y="0"/>
                    </a:lnTo>
                    <a:lnTo>
                      <a:pt x="606043" y="342010"/>
                    </a:lnTo>
                    <a:lnTo>
                      <a:pt x="533399" y="500633"/>
                    </a:lnTo>
                    <a:lnTo>
                      <a:pt x="275971" y="1062862"/>
                    </a:lnTo>
                    <a:lnTo>
                      <a:pt x="199136" y="1230628"/>
                    </a:lnTo>
                    <a:lnTo>
                      <a:pt x="0" y="1665476"/>
                    </a:lnTo>
                    <a:cubicBezTo>
                      <a:pt x="17526" y="1653665"/>
                      <a:pt x="68580" y="1628519"/>
                      <a:pt x="206756" y="1605024"/>
                    </a:cubicBezTo>
                    <a:cubicBezTo>
                      <a:pt x="282702" y="1592197"/>
                      <a:pt x="370839" y="1582291"/>
                      <a:pt x="466470" y="1575560"/>
                    </a:cubicBezTo>
                    <a:cubicBezTo>
                      <a:pt x="559561" y="1569083"/>
                      <a:pt x="659637" y="1565654"/>
                      <a:pt x="762507" y="1565654"/>
                    </a:cubicBezTo>
                    <a:cubicBezTo>
                      <a:pt x="865377" y="1565654"/>
                      <a:pt x="965453" y="1569083"/>
                      <a:pt x="1058544" y="1575560"/>
                    </a:cubicBezTo>
                    <a:cubicBezTo>
                      <a:pt x="1138935" y="1581148"/>
                      <a:pt x="1213864" y="1589149"/>
                      <a:pt x="1280793" y="1599055"/>
                    </a:cubicBezTo>
                    <a:lnTo>
                      <a:pt x="1280793" y="1575560"/>
                    </a:lnTo>
                    <a:lnTo>
                      <a:pt x="1280793" y="1542794"/>
                    </a:lnTo>
                    <a:lnTo>
                      <a:pt x="1280793" y="1499868"/>
                    </a:lnTo>
                    <a:lnTo>
                      <a:pt x="1280793" y="1467102"/>
                    </a:lnTo>
                    <a:lnTo>
                      <a:pt x="1280793" y="1424303"/>
                    </a:lnTo>
                    <a:lnTo>
                      <a:pt x="1280793" y="1391537"/>
                    </a:lnTo>
                    <a:lnTo>
                      <a:pt x="1280793" y="1348611"/>
                    </a:lnTo>
                    <a:lnTo>
                      <a:pt x="1280793" y="1315845"/>
                    </a:lnTo>
                    <a:lnTo>
                      <a:pt x="1280793" y="1273046"/>
                    </a:lnTo>
                    <a:lnTo>
                      <a:pt x="1280793" y="1240153"/>
                    </a:lnTo>
                    <a:lnTo>
                      <a:pt x="1280793" y="1197227"/>
                    </a:lnTo>
                    <a:lnTo>
                      <a:pt x="1280793" y="1164461"/>
                    </a:lnTo>
                    <a:lnTo>
                      <a:pt x="1280793" y="1132203"/>
                    </a:lnTo>
                    <a:lnTo>
                      <a:pt x="1275967" y="1121663"/>
                    </a:lnTo>
                    <a:lnTo>
                      <a:pt x="1261108" y="1088769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grpSp>
          <p:nvGrpSpPr>
            <p:cNvPr id="33" name="Графический объект 4">
              <a:extLst>
                <a:ext uri="{FF2B5EF4-FFF2-40B4-BE49-F238E27FC236}">
                  <a16:creationId xmlns="" xmlns:a16="http://schemas.microsoft.com/office/drawing/2014/main" id="{4A0382EC-09DD-424A-B022-91DF07672FAD}"/>
                </a:ext>
              </a:extLst>
            </p:cNvPr>
            <p:cNvGrpSpPr/>
            <p:nvPr/>
          </p:nvGrpSpPr>
          <p:grpSpPr>
            <a:xfrm>
              <a:off x="8453249" y="531747"/>
              <a:ext cx="1605023" cy="3879717"/>
              <a:chOff x="8453249" y="531747"/>
              <a:chExt cx="1605023" cy="3879717"/>
            </a:xfrm>
            <a:solidFill>
              <a:srgbClr val="EF4C71"/>
            </a:solidFill>
          </p:grpSpPr>
          <p:sp>
            <p:nvSpPr>
              <p:cNvPr id="78" name="Freeform: Shape 77">
                <a:extLst>
                  <a:ext uri="{FF2B5EF4-FFF2-40B4-BE49-F238E27FC236}">
                    <a16:creationId xmlns="" xmlns:a16="http://schemas.microsoft.com/office/drawing/2014/main" id="{C9B84C98-41EE-4AE2-90D4-6D0E2BF1EDA6}"/>
                  </a:ext>
                </a:extLst>
              </p:cNvPr>
              <p:cNvSpPr/>
              <p:nvPr/>
            </p:nvSpPr>
            <p:spPr>
              <a:xfrm>
                <a:off x="8453249" y="531747"/>
                <a:ext cx="1604897" cy="1169287"/>
              </a:xfrm>
              <a:custGeom>
                <a:avLst/>
                <a:gdLst>
                  <a:gd name="connsiteX0" fmla="*/ 1489327 w 1604897"/>
                  <a:gd name="connsiteY0" fmla="*/ 42926 h 1169287"/>
                  <a:gd name="connsiteX1" fmla="*/ 1449322 w 1604897"/>
                  <a:gd name="connsiteY1" fmla="*/ 57912 h 1169287"/>
                  <a:gd name="connsiteX2" fmla="*/ 1281555 w 1604897"/>
                  <a:gd name="connsiteY2" fmla="*/ 120269 h 1169287"/>
                  <a:gd name="connsiteX3" fmla="*/ 1241423 w 1604897"/>
                  <a:gd name="connsiteY3" fmla="*/ 135255 h 1169287"/>
                  <a:gd name="connsiteX4" fmla="*/ 1073784 w 1604897"/>
                  <a:gd name="connsiteY4" fmla="*/ 197739 h 1169287"/>
                  <a:gd name="connsiteX5" fmla="*/ 1033525 w 1604897"/>
                  <a:gd name="connsiteY5" fmla="*/ 212725 h 1169287"/>
                  <a:gd name="connsiteX6" fmla="*/ 923035 w 1604897"/>
                  <a:gd name="connsiteY6" fmla="*/ 253873 h 1169287"/>
                  <a:gd name="connsiteX7" fmla="*/ 906271 w 1604897"/>
                  <a:gd name="connsiteY7" fmla="*/ 260096 h 1169287"/>
                  <a:gd name="connsiteX8" fmla="*/ 865885 w 1604897"/>
                  <a:gd name="connsiteY8" fmla="*/ 275082 h 1169287"/>
                  <a:gd name="connsiteX9" fmla="*/ 825626 w 1604897"/>
                  <a:gd name="connsiteY9" fmla="*/ 290068 h 1169287"/>
                  <a:gd name="connsiteX10" fmla="*/ 736218 w 1604897"/>
                  <a:gd name="connsiteY10" fmla="*/ 323342 h 1169287"/>
                  <a:gd name="connsiteX11" fmla="*/ 719454 w 1604897"/>
                  <a:gd name="connsiteY11" fmla="*/ 329565 h 1169287"/>
                  <a:gd name="connsiteX12" fmla="*/ 704468 w 1604897"/>
                  <a:gd name="connsiteY12" fmla="*/ 335153 h 1169287"/>
                  <a:gd name="connsiteX13" fmla="*/ 659637 w 1604897"/>
                  <a:gd name="connsiteY13" fmla="*/ 351917 h 1169287"/>
                  <a:gd name="connsiteX14" fmla="*/ 657986 w 1604897"/>
                  <a:gd name="connsiteY14" fmla="*/ 352551 h 1169287"/>
                  <a:gd name="connsiteX15" fmla="*/ 617854 w 1604897"/>
                  <a:gd name="connsiteY15" fmla="*/ 367411 h 1169287"/>
                  <a:gd name="connsiteX16" fmla="*/ 549401 w 1604897"/>
                  <a:gd name="connsiteY16" fmla="*/ 392937 h 1169287"/>
                  <a:gd name="connsiteX17" fmla="*/ 532637 w 1604897"/>
                  <a:gd name="connsiteY17" fmla="*/ 399161 h 1169287"/>
                  <a:gd name="connsiteX18" fmla="*/ 450342 w 1604897"/>
                  <a:gd name="connsiteY18" fmla="*/ 429894 h 1169287"/>
                  <a:gd name="connsiteX19" fmla="*/ 410082 w 1604897"/>
                  <a:gd name="connsiteY19" fmla="*/ 444880 h 1169287"/>
                  <a:gd name="connsiteX20" fmla="*/ 362585 w 1604897"/>
                  <a:gd name="connsiteY20" fmla="*/ 462533 h 1169287"/>
                  <a:gd name="connsiteX21" fmla="*/ 345948 w 1604897"/>
                  <a:gd name="connsiteY21" fmla="*/ 468756 h 1169287"/>
                  <a:gd name="connsiteX22" fmla="*/ 242443 w 1604897"/>
                  <a:gd name="connsiteY22" fmla="*/ 507237 h 1169287"/>
                  <a:gd name="connsiteX23" fmla="*/ 202946 w 1604897"/>
                  <a:gd name="connsiteY23" fmla="*/ 521969 h 1169287"/>
                  <a:gd name="connsiteX24" fmla="*/ 202184 w 1604897"/>
                  <a:gd name="connsiteY24" fmla="*/ 522223 h 1169287"/>
                  <a:gd name="connsiteX25" fmla="*/ 175768 w 1604897"/>
                  <a:gd name="connsiteY25" fmla="*/ 532129 h 1169287"/>
                  <a:gd name="connsiteX26" fmla="*/ 159131 w 1604897"/>
                  <a:gd name="connsiteY26" fmla="*/ 538225 h 1169287"/>
                  <a:gd name="connsiteX27" fmla="*/ 157861 w 1604897"/>
                  <a:gd name="connsiteY27" fmla="*/ 538733 h 1169287"/>
                  <a:gd name="connsiteX28" fmla="*/ 34544 w 1604897"/>
                  <a:gd name="connsiteY28" fmla="*/ 584707 h 1169287"/>
                  <a:gd name="connsiteX29" fmla="*/ 0 w 1604897"/>
                  <a:gd name="connsiteY29" fmla="*/ 597534 h 1169287"/>
                  <a:gd name="connsiteX30" fmla="*/ 12446 w 1604897"/>
                  <a:gd name="connsiteY30" fmla="*/ 708659 h 1169287"/>
                  <a:gd name="connsiteX31" fmla="*/ 14224 w 1604897"/>
                  <a:gd name="connsiteY31" fmla="*/ 725423 h 1169287"/>
                  <a:gd name="connsiteX32" fmla="*/ 63627 w 1604897"/>
                  <a:gd name="connsiteY32" fmla="*/ 1169287 h 1169287"/>
                  <a:gd name="connsiteX33" fmla="*/ 195453 w 1604897"/>
                  <a:gd name="connsiteY33" fmla="*/ 1120139 h 1169287"/>
                  <a:gd name="connsiteX34" fmla="*/ 235712 w 1604897"/>
                  <a:gd name="connsiteY34" fmla="*/ 1105153 h 1169287"/>
                  <a:gd name="connsiteX35" fmla="*/ 403351 w 1604897"/>
                  <a:gd name="connsiteY35" fmla="*/ 1042796 h 1169287"/>
                  <a:gd name="connsiteX36" fmla="*/ 443483 w 1604897"/>
                  <a:gd name="connsiteY36" fmla="*/ 1027810 h 1169287"/>
                  <a:gd name="connsiteX37" fmla="*/ 611123 w 1604897"/>
                  <a:gd name="connsiteY37" fmla="*/ 965326 h 1169287"/>
                  <a:gd name="connsiteX38" fmla="*/ 651382 w 1604897"/>
                  <a:gd name="connsiteY38" fmla="*/ 950340 h 1169287"/>
                  <a:gd name="connsiteX39" fmla="*/ 819022 w 1604897"/>
                  <a:gd name="connsiteY39" fmla="*/ 887983 h 1169287"/>
                  <a:gd name="connsiteX40" fmla="*/ 859154 w 1604897"/>
                  <a:gd name="connsiteY40" fmla="*/ 872997 h 1169287"/>
                  <a:gd name="connsiteX41" fmla="*/ 1026794 w 1604897"/>
                  <a:gd name="connsiteY41" fmla="*/ 810640 h 1169287"/>
                  <a:gd name="connsiteX42" fmla="*/ 1067053 w 1604897"/>
                  <a:gd name="connsiteY42" fmla="*/ 795654 h 1169287"/>
                  <a:gd name="connsiteX43" fmla="*/ 1234692 w 1604897"/>
                  <a:gd name="connsiteY43" fmla="*/ 733170 h 1169287"/>
                  <a:gd name="connsiteX44" fmla="*/ 1274824 w 1604897"/>
                  <a:gd name="connsiteY44" fmla="*/ 718184 h 1169287"/>
                  <a:gd name="connsiteX45" fmla="*/ 1442591 w 1604897"/>
                  <a:gd name="connsiteY45" fmla="*/ 655827 h 1169287"/>
                  <a:gd name="connsiteX46" fmla="*/ 1482596 w 1604897"/>
                  <a:gd name="connsiteY46" fmla="*/ 640841 h 1169287"/>
                  <a:gd name="connsiteX47" fmla="*/ 1604897 w 1604897"/>
                  <a:gd name="connsiteY47" fmla="*/ 595375 h 1169287"/>
                  <a:gd name="connsiteX48" fmla="*/ 1604897 w 1604897"/>
                  <a:gd name="connsiteY48" fmla="*/ 0 h 1169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1604897" h="1169287">
                    <a:moveTo>
                      <a:pt x="1489327" y="42926"/>
                    </a:moveTo>
                    <a:lnTo>
                      <a:pt x="1449322" y="57912"/>
                    </a:lnTo>
                    <a:lnTo>
                      <a:pt x="1281555" y="120269"/>
                    </a:lnTo>
                    <a:lnTo>
                      <a:pt x="1241423" y="135255"/>
                    </a:lnTo>
                    <a:lnTo>
                      <a:pt x="1073784" y="197739"/>
                    </a:lnTo>
                    <a:lnTo>
                      <a:pt x="1033525" y="212725"/>
                    </a:lnTo>
                    <a:lnTo>
                      <a:pt x="923035" y="253873"/>
                    </a:lnTo>
                    <a:lnTo>
                      <a:pt x="906271" y="260096"/>
                    </a:lnTo>
                    <a:lnTo>
                      <a:pt x="865885" y="275082"/>
                    </a:lnTo>
                    <a:lnTo>
                      <a:pt x="825626" y="290068"/>
                    </a:lnTo>
                    <a:lnTo>
                      <a:pt x="736218" y="323342"/>
                    </a:lnTo>
                    <a:lnTo>
                      <a:pt x="719454" y="329565"/>
                    </a:lnTo>
                    <a:lnTo>
                      <a:pt x="704468" y="335153"/>
                    </a:lnTo>
                    <a:lnTo>
                      <a:pt x="659637" y="351917"/>
                    </a:lnTo>
                    <a:lnTo>
                      <a:pt x="657986" y="352551"/>
                    </a:lnTo>
                    <a:lnTo>
                      <a:pt x="617854" y="367411"/>
                    </a:lnTo>
                    <a:lnTo>
                      <a:pt x="549401" y="392937"/>
                    </a:lnTo>
                    <a:lnTo>
                      <a:pt x="532637" y="399161"/>
                    </a:lnTo>
                    <a:lnTo>
                      <a:pt x="450342" y="429894"/>
                    </a:lnTo>
                    <a:lnTo>
                      <a:pt x="410082" y="444880"/>
                    </a:lnTo>
                    <a:lnTo>
                      <a:pt x="362585" y="462533"/>
                    </a:lnTo>
                    <a:lnTo>
                      <a:pt x="345948" y="468756"/>
                    </a:lnTo>
                    <a:lnTo>
                      <a:pt x="242443" y="507237"/>
                    </a:lnTo>
                    <a:lnTo>
                      <a:pt x="202946" y="521969"/>
                    </a:lnTo>
                    <a:lnTo>
                      <a:pt x="202184" y="522223"/>
                    </a:lnTo>
                    <a:lnTo>
                      <a:pt x="175768" y="532129"/>
                    </a:lnTo>
                    <a:lnTo>
                      <a:pt x="159131" y="538225"/>
                    </a:lnTo>
                    <a:lnTo>
                      <a:pt x="157861" y="538733"/>
                    </a:lnTo>
                    <a:lnTo>
                      <a:pt x="34544" y="584707"/>
                    </a:lnTo>
                    <a:lnTo>
                      <a:pt x="0" y="597534"/>
                    </a:lnTo>
                    <a:lnTo>
                      <a:pt x="12446" y="708659"/>
                    </a:lnTo>
                    <a:lnTo>
                      <a:pt x="14224" y="725423"/>
                    </a:lnTo>
                    <a:lnTo>
                      <a:pt x="63627" y="1169287"/>
                    </a:lnTo>
                    <a:lnTo>
                      <a:pt x="195453" y="1120139"/>
                    </a:lnTo>
                    <a:lnTo>
                      <a:pt x="235712" y="1105153"/>
                    </a:lnTo>
                    <a:lnTo>
                      <a:pt x="403351" y="1042796"/>
                    </a:lnTo>
                    <a:lnTo>
                      <a:pt x="443483" y="1027810"/>
                    </a:lnTo>
                    <a:lnTo>
                      <a:pt x="611123" y="965326"/>
                    </a:lnTo>
                    <a:lnTo>
                      <a:pt x="651382" y="950340"/>
                    </a:lnTo>
                    <a:lnTo>
                      <a:pt x="819022" y="887983"/>
                    </a:lnTo>
                    <a:lnTo>
                      <a:pt x="859154" y="872997"/>
                    </a:lnTo>
                    <a:lnTo>
                      <a:pt x="1026794" y="810640"/>
                    </a:lnTo>
                    <a:lnTo>
                      <a:pt x="1067053" y="795654"/>
                    </a:lnTo>
                    <a:lnTo>
                      <a:pt x="1234692" y="733170"/>
                    </a:lnTo>
                    <a:lnTo>
                      <a:pt x="1274824" y="718184"/>
                    </a:lnTo>
                    <a:lnTo>
                      <a:pt x="1442591" y="655827"/>
                    </a:lnTo>
                    <a:lnTo>
                      <a:pt x="1482596" y="640841"/>
                    </a:lnTo>
                    <a:lnTo>
                      <a:pt x="1604897" y="595375"/>
                    </a:lnTo>
                    <a:lnTo>
                      <a:pt x="160489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="" xmlns:a16="http://schemas.microsoft.com/office/drawing/2014/main" id="{2B47241C-C44F-44DE-8B63-E150A6F717DE}"/>
                  </a:ext>
                </a:extLst>
              </p:cNvPr>
              <p:cNvSpPr/>
              <p:nvPr/>
            </p:nvSpPr>
            <p:spPr>
              <a:xfrm>
                <a:off x="8617364" y="3395498"/>
                <a:ext cx="435704" cy="481170"/>
              </a:xfrm>
              <a:custGeom>
                <a:avLst/>
                <a:gdLst>
                  <a:gd name="connsiteX0" fmla="*/ 435705 w 435704"/>
                  <a:gd name="connsiteY0" fmla="*/ 313404 h 481170"/>
                  <a:gd name="connsiteX1" fmla="*/ 147542 w 435704"/>
                  <a:gd name="connsiteY1" fmla="*/ 25241 h 481170"/>
                  <a:gd name="connsiteX2" fmla="*/ 25241 w 435704"/>
                  <a:gd name="connsiteY2" fmla="*/ 25241 h 481170"/>
                  <a:gd name="connsiteX3" fmla="*/ 25241 w 435704"/>
                  <a:gd name="connsiteY3" fmla="*/ 147542 h 481170"/>
                  <a:gd name="connsiteX4" fmla="*/ 358870 w 435704"/>
                  <a:gd name="connsiteY4" fmla="*/ 481170 h 481170"/>
                  <a:gd name="connsiteX5" fmla="*/ 435705 w 435704"/>
                  <a:gd name="connsiteY5" fmla="*/ 313404 h 481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704" h="481170">
                    <a:moveTo>
                      <a:pt x="435705" y="313404"/>
                    </a:move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358870" y="481170"/>
                    </a:lnTo>
                    <a:lnTo>
                      <a:pt x="435705" y="313404"/>
                    </a:ln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="" xmlns:a16="http://schemas.microsoft.com/office/drawing/2014/main" id="{061371A0-7FD7-4730-BD57-16B0C1173037}"/>
                  </a:ext>
                </a:extLst>
              </p:cNvPr>
              <p:cNvSpPr/>
              <p:nvPr/>
            </p:nvSpPr>
            <p:spPr>
              <a:xfrm>
                <a:off x="8777225" y="4211694"/>
                <a:ext cx="1281047" cy="199770"/>
              </a:xfrm>
              <a:custGeom>
                <a:avLst/>
                <a:gdLst>
                  <a:gd name="connsiteX0" fmla="*/ 762507 w 1281047"/>
                  <a:gd name="connsiteY0" fmla="*/ 0 h 199770"/>
                  <a:gd name="connsiteX1" fmla="*/ 466471 w 1281047"/>
                  <a:gd name="connsiteY1" fmla="*/ 9906 h 199770"/>
                  <a:gd name="connsiteX2" fmla="*/ 206756 w 1281047"/>
                  <a:gd name="connsiteY2" fmla="*/ 39370 h 199770"/>
                  <a:gd name="connsiteX3" fmla="*/ 0 w 1281047"/>
                  <a:gd name="connsiteY3" fmla="*/ 99822 h 199770"/>
                  <a:gd name="connsiteX4" fmla="*/ 206756 w 1281047"/>
                  <a:gd name="connsiteY4" fmla="*/ 160401 h 199770"/>
                  <a:gd name="connsiteX5" fmla="*/ 762634 w 1281047"/>
                  <a:gd name="connsiteY5" fmla="*/ 199770 h 199770"/>
                  <a:gd name="connsiteX6" fmla="*/ 1281047 w 1281047"/>
                  <a:gd name="connsiteY6" fmla="*/ 166370 h 199770"/>
                  <a:gd name="connsiteX7" fmla="*/ 1281047 w 1281047"/>
                  <a:gd name="connsiteY7" fmla="*/ 161417 h 199770"/>
                  <a:gd name="connsiteX8" fmla="*/ 1281047 w 1281047"/>
                  <a:gd name="connsiteY8" fmla="*/ 128651 h 199770"/>
                  <a:gd name="connsiteX9" fmla="*/ 1281047 w 1281047"/>
                  <a:gd name="connsiteY9" fmla="*/ 93980 h 199770"/>
                  <a:gd name="connsiteX10" fmla="*/ 1281047 w 1281047"/>
                  <a:gd name="connsiteY10" fmla="*/ 85725 h 199770"/>
                  <a:gd name="connsiteX11" fmla="*/ 1281047 w 1281047"/>
                  <a:gd name="connsiteY11" fmla="*/ 52959 h 199770"/>
                  <a:gd name="connsiteX12" fmla="*/ 1281047 w 1281047"/>
                  <a:gd name="connsiteY12" fmla="*/ 33655 h 199770"/>
                  <a:gd name="connsiteX13" fmla="*/ 1058798 w 1281047"/>
                  <a:gd name="connsiteY13" fmla="*/ 10160 h 199770"/>
                  <a:gd name="connsiteX14" fmla="*/ 762507 w 1281047"/>
                  <a:gd name="connsiteY14" fmla="*/ 0 h 199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281047" h="199770">
                    <a:moveTo>
                      <a:pt x="762507" y="0"/>
                    </a:moveTo>
                    <a:cubicBezTo>
                      <a:pt x="659637" y="0"/>
                      <a:pt x="559434" y="3429"/>
                      <a:pt x="466471" y="9906"/>
                    </a:cubicBezTo>
                    <a:cubicBezTo>
                      <a:pt x="370840" y="16637"/>
                      <a:pt x="282575" y="26543"/>
                      <a:pt x="206756" y="39370"/>
                    </a:cubicBezTo>
                    <a:cubicBezTo>
                      <a:pt x="68580" y="62738"/>
                      <a:pt x="17526" y="87884"/>
                      <a:pt x="0" y="99822"/>
                    </a:cubicBezTo>
                    <a:cubicBezTo>
                      <a:pt x="17780" y="111887"/>
                      <a:pt x="68961" y="137033"/>
                      <a:pt x="206756" y="160401"/>
                    </a:cubicBezTo>
                    <a:cubicBezTo>
                      <a:pt x="356616" y="185801"/>
                      <a:pt x="553973" y="199770"/>
                      <a:pt x="762634" y="199770"/>
                    </a:cubicBezTo>
                    <a:cubicBezTo>
                      <a:pt x="954404" y="199770"/>
                      <a:pt x="1136521" y="187960"/>
                      <a:pt x="1281047" y="166370"/>
                    </a:cubicBezTo>
                    <a:lnTo>
                      <a:pt x="1281047" y="161417"/>
                    </a:lnTo>
                    <a:lnTo>
                      <a:pt x="1281047" y="128651"/>
                    </a:lnTo>
                    <a:lnTo>
                      <a:pt x="1281047" y="93980"/>
                    </a:lnTo>
                    <a:lnTo>
                      <a:pt x="1281047" y="85725"/>
                    </a:lnTo>
                    <a:lnTo>
                      <a:pt x="1281047" y="52959"/>
                    </a:lnTo>
                    <a:lnTo>
                      <a:pt x="1281047" y="33655"/>
                    </a:lnTo>
                    <a:cubicBezTo>
                      <a:pt x="1214119" y="23622"/>
                      <a:pt x="1139062" y="15748"/>
                      <a:pt x="1058798" y="10160"/>
                    </a:cubicBezTo>
                    <a:cubicBezTo>
                      <a:pt x="965453" y="3429"/>
                      <a:pt x="865377" y="0"/>
                      <a:pt x="7625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grpSp>
          <p:nvGrpSpPr>
            <p:cNvPr id="34" name="Графический объект 4">
              <a:extLst>
                <a:ext uri="{FF2B5EF4-FFF2-40B4-BE49-F238E27FC236}">
                  <a16:creationId xmlns="" xmlns:a16="http://schemas.microsoft.com/office/drawing/2014/main" id="{61FE422B-923F-414F-9B03-B4245FE5A8B3}"/>
                </a:ext>
              </a:extLst>
            </p:cNvPr>
            <p:cNvGrpSpPr/>
            <p:nvPr/>
          </p:nvGrpSpPr>
          <p:grpSpPr>
            <a:xfrm>
              <a:off x="6261017" y="-1"/>
              <a:ext cx="3797129" cy="7505396"/>
              <a:chOff x="6261017" y="-1"/>
              <a:chExt cx="3797129" cy="7505396"/>
            </a:xfrm>
            <a:solidFill>
              <a:srgbClr val="59CBF5"/>
            </a:solidFill>
          </p:grpSpPr>
          <p:sp>
            <p:nvSpPr>
              <p:cNvPr id="35" name="Freeform: Shape 34">
                <a:extLst>
                  <a:ext uri="{FF2B5EF4-FFF2-40B4-BE49-F238E27FC236}">
                    <a16:creationId xmlns="" xmlns:a16="http://schemas.microsoft.com/office/drawing/2014/main" id="{44FC98CD-7E8E-40AB-87CC-A6ED2FF68516}"/>
                  </a:ext>
                </a:extLst>
              </p:cNvPr>
              <p:cNvSpPr/>
              <p:nvPr/>
            </p:nvSpPr>
            <p:spPr>
              <a:xfrm>
                <a:off x="6408551" y="-1"/>
                <a:ext cx="932813" cy="15747"/>
              </a:xfrm>
              <a:custGeom>
                <a:avLst/>
                <a:gdLst>
                  <a:gd name="connsiteX0" fmla="*/ 918336 w 932813"/>
                  <a:gd name="connsiteY0" fmla="*/ 0 h 15747"/>
                  <a:gd name="connsiteX1" fmla="*/ 14478 w 932813"/>
                  <a:gd name="connsiteY1" fmla="*/ 0 h 15747"/>
                  <a:gd name="connsiteX2" fmla="*/ 0 w 932813"/>
                  <a:gd name="connsiteY2" fmla="*/ 15748 h 15747"/>
                  <a:gd name="connsiteX3" fmla="*/ 932814 w 932813"/>
                  <a:gd name="connsiteY3" fmla="*/ 15748 h 15747"/>
                  <a:gd name="connsiteX4" fmla="*/ 918336 w 932813"/>
                  <a:gd name="connsiteY4" fmla="*/ 0 h 1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813" h="15747">
                    <a:moveTo>
                      <a:pt x="918336" y="0"/>
                    </a:moveTo>
                    <a:lnTo>
                      <a:pt x="14478" y="0"/>
                    </a:lnTo>
                    <a:cubicBezTo>
                      <a:pt x="9652" y="5207"/>
                      <a:pt x="4572" y="10287"/>
                      <a:pt x="0" y="15748"/>
                    </a:cubicBezTo>
                    <a:lnTo>
                      <a:pt x="932814" y="15748"/>
                    </a:lnTo>
                    <a:cubicBezTo>
                      <a:pt x="928242" y="10287"/>
                      <a:pt x="923162" y="5207"/>
                      <a:pt x="9183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="" xmlns:a16="http://schemas.microsoft.com/office/drawing/2014/main" id="{A9A97E3A-DF52-4E37-9C48-650F87D56473}"/>
                  </a:ext>
                </a:extLst>
              </p:cNvPr>
              <p:cNvSpPr/>
              <p:nvPr/>
            </p:nvSpPr>
            <p:spPr>
              <a:xfrm>
                <a:off x="6353052" y="58545"/>
                <a:ext cx="1043811" cy="32765"/>
              </a:xfrm>
              <a:custGeom>
                <a:avLst/>
                <a:gdLst>
                  <a:gd name="connsiteX0" fmla="*/ 1021841 w 1043811"/>
                  <a:gd name="connsiteY0" fmla="*/ 0 h 32765"/>
                  <a:gd name="connsiteX1" fmla="*/ 21971 w 1043811"/>
                  <a:gd name="connsiteY1" fmla="*/ 0 h 32765"/>
                  <a:gd name="connsiteX2" fmla="*/ 0 w 1043811"/>
                  <a:gd name="connsiteY2" fmla="*/ 32766 h 32765"/>
                  <a:gd name="connsiteX3" fmla="*/ 1043812 w 1043811"/>
                  <a:gd name="connsiteY3" fmla="*/ 32766 h 32765"/>
                  <a:gd name="connsiteX4" fmla="*/ 1021841 w 1043811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5">
                    <a:moveTo>
                      <a:pt x="1021841" y="0"/>
                    </a:move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ubicBezTo>
                      <a:pt x="1036954" y="21590"/>
                      <a:pt x="1029588" y="10668"/>
                      <a:pt x="10218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="" xmlns:a16="http://schemas.microsoft.com/office/drawing/2014/main" id="{9FAA1172-44F9-44A3-8DB0-2257E86C9972}"/>
                  </a:ext>
                </a:extLst>
              </p:cNvPr>
              <p:cNvSpPr/>
              <p:nvPr/>
            </p:nvSpPr>
            <p:spPr>
              <a:xfrm>
                <a:off x="6312920" y="134237"/>
                <a:ext cx="1123948" cy="32765"/>
              </a:xfrm>
              <a:custGeom>
                <a:avLst/>
                <a:gdLst>
                  <a:gd name="connsiteX0" fmla="*/ 1108328 w 1123948"/>
                  <a:gd name="connsiteY0" fmla="*/ 0 h 32765"/>
                  <a:gd name="connsiteX1" fmla="*/ 15748 w 1123948"/>
                  <a:gd name="connsiteY1" fmla="*/ 0 h 32765"/>
                  <a:gd name="connsiteX2" fmla="*/ 0 w 1123948"/>
                  <a:gd name="connsiteY2" fmla="*/ 32766 h 32765"/>
                  <a:gd name="connsiteX3" fmla="*/ 1123949 w 1123948"/>
                  <a:gd name="connsiteY3" fmla="*/ 32766 h 32765"/>
                  <a:gd name="connsiteX4" fmla="*/ 1108328 w 1123948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5">
                    <a:moveTo>
                      <a:pt x="1108328" y="0"/>
                    </a:move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ubicBezTo>
                      <a:pt x="1119123" y="21717"/>
                      <a:pt x="1113916" y="10795"/>
                      <a:pt x="11083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="" xmlns:a16="http://schemas.microsoft.com/office/drawing/2014/main" id="{7CC2B105-5828-42E8-B6B8-ED2CB7DA0BC3}"/>
                  </a:ext>
                </a:extLst>
              </p:cNvPr>
              <p:cNvSpPr/>
              <p:nvPr/>
            </p:nvSpPr>
            <p:spPr>
              <a:xfrm>
                <a:off x="6285361" y="209929"/>
                <a:ext cx="1179320" cy="32765"/>
              </a:xfrm>
              <a:custGeom>
                <a:avLst/>
                <a:gdLst>
                  <a:gd name="connsiteX0" fmla="*/ 1168653 w 1179320"/>
                  <a:gd name="connsiteY0" fmla="*/ 0 h 32765"/>
                  <a:gd name="connsiteX1" fmla="*/ 10668 w 1179320"/>
                  <a:gd name="connsiteY1" fmla="*/ 0 h 32765"/>
                  <a:gd name="connsiteX2" fmla="*/ 0 w 1179320"/>
                  <a:gd name="connsiteY2" fmla="*/ 32766 h 32765"/>
                  <a:gd name="connsiteX3" fmla="*/ 1179320 w 1179320"/>
                  <a:gd name="connsiteY3" fmla="*/ 32766 h 32765"/>
                  <a:gd name="connsiteX4" fmla="*/ 1168653 w 117932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1168653" y="0"/>
                    </a:moveTo>
                    <a:lnTo>
                      <a:pt x="10668" y="0"/>
                    </a:lnTo>
                    <a:cubicBezTo>
                      <a:pt x="6731" y="10795"/>
                      <a:pt x="3175" y="21717"/>
                      <a:pt x="0" y="32766"/>
                    </a:cubicBezTo>
                    <a:lnTo>
                      <a:pt x="1179320" y="32766"/>
                    </a:lnTo>
                    <a:cubicBezTo>
                      <a:pt x="1176019" y="21717"/>
                      <a:pt x="1172463" y="10795"/>
                      <a:pt x="11686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="" xmlns:a16="http://schemas.microsoft.com/office/drawing/2014/main" id="{0B1DC4AC-566C-4117-99E5-36892B5B3B86}"/>
                  </a:ext>
                </a:extLst>
              </p:cNvPr>
              <p:cNvSpPr/>
              <p:nvPr/>
            </p:nvSpPr>
            <p:spPr>
              <a:xfrm>
                <a:off x="6268343" y="285621"/>
                <a:ext cx="1213229" cy="32765"/>
              </a:xfrm>
              <a:custGeom>
                <a:avLst/>
                <a:gdLst>
                  <a:gd name="connsiteX0" fmla="*/ 1207134 w 1213229"/>
                  <a:gd name="connsiteY0" fmla="*/ 0 h 32765"/>
                  <a:gd name="connsiteX1" fmla="*/ 6096 w 1213229"/>
                  <a:gd name="connsiteY1" fmla="*/ 0 h 32765"/>
                  <a:gd name="connsiteX2" fmla="*/ 0 w 1213229"/>
                  <a:gd name="connsiteY2" fmla="*/ 32766 h 32765"/>
                  <a:gd name="connsiteX3" fmla="*/ 1213229 w 1213229"/>
                  <a:gd name="connsiteY3" fmla="*/ 32766 h 32765"/>
                  <a:gd name="connsiteX4" fmla="*/ 1207134 w 121322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1207134" y="0"/>
                    </a:move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ubicBezTo>
                      <a:pt x="1211578" y="21717"/>
                      <a:pt x="1209546" y="10795"/>
                      <a:pt x="120713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="" xmlns:a16="http://schemas.microsoft.com/office/drawing/2014/main" id="{364CFFA6-8FEC-41DB-AE94-09E5A4763E43}"/>
                  </a:ext>
                </a:extLst>
              </p:cNvPr>
              <p:cNvSpPr/>
              <p:nvPr/>
            </p:nvSpPr>
            <p:spPr>
              <a:xfrm>
                <a:off x="6261105" y="361186"/>
                <a:ext cx="1227707" cy="32892"/>
              </a:xfrm>
              <a:custGeom>
                <a:avLst/>
                <a:gdLst>
                  <a:gd name="connsiteX0" fmla="*/ 1905 w 1227707"/>
                  <a:gd name="connsiteY0" fmla="*/ 0 h 32892"/>
                  <a:gd name="connsiteX1" fmla="*/ 0 w 1227707"/>
                  <a:gd name="connsiteY1" fmla="*/ 32893 h 32892"/>
                  <a:gd name="connsiteX2" fmla="*/ 1227707 w 1227707"/>
                  <a:gd name="connsiteY2" fmla="*/ 32893 h 32892"/>
                  <a:gd name="connsiteX3" fmla="*/ 1225802 w 1227707"/>
                  <a:gd name="connsiteY3" fmla="*/ 127 h 32892"/>
                  <a:gd name="connsiteX4" fmla="*/ 1905 w 1227707"/>
                  <a:gd name="connsiteY4" fmla="*/ 127 h 32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707" h="32892">
                    <a:moveTo>
                      <a:pt x="1905" y="0"/>
                    </a:moveTo>
                    <a:cubicBezTo>
                      <a:pt x="1016" y="10922"/>
                      <a:pt x="381" y="21844"/>
                      <a:pt x="0" y="32893"/>
                    </a:cubicBezTo>
                    <a:lnTo>
                      <a:pt x="1227707" y="32893"/>
                    </a:lnTo>
                    <a:cubicBezTo>
                      <a:pt x="1227326" y="21844"/>
                      <a:pt x="1226691" y="10922"/>
                      <a:pt x="1225802" y="127"/>
                    </a:cubicBezTo>
                    <a:lnTo>
                      <a:pt x="1905" y="127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="" xmlns:a16="http://schemas.microsoft.com/office/drawing/2014/main" id="{E4E77970-58E9-4E2D-9578-CA730E5275BB}"/>
                  </a:ext>
                </a:extLst>
              </p:cNvPr>
              <p:cNvSpPr/>
              <p:nvPr/>
            </p:nvSpPr>
            <p:spPr>
              <a:xfrm>
                <a:off x="6261105" y="437005"/>
                <a:ext cx="1227580" cy="32765"/>
              </a:xfrm>
              <a:custGeom>
                <a:avLst/>
                <a:gdLst>
                  <a:gd name="connsiteX0" fmla="*/ 1905 w 1227580"/>
                  <a:gd name="connsiteY0" fmla="*/ 32766 h 32765"/>
                  <a:gd name="connsiteX1" fmla="*/ 1225675 w 1227580"/>
                  <a:gd name="connsiteY1" fmla="*/ 32766 h 32765"/>
                  <a:gd name="connsiteX2" fmla="*/ 1227580 w 1227580"/>
                  <a:gd name="connsiteY2" fmla="*/ 0 h 32765"/>
                  <a:gd name="connsiteX3" fmla="*/ 0 w 1227580"/>
                  <a:gd name="connsiteY3" fmla="*/ 0 h 32765"/>
                  <a:gd name="connsiteX4" fmla="*/ 1905 w 122758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580" h="32765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0922"/>
                      <a:pt x="1016" y="21844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="" xmlns:a16="http://schemas.microsoft.com/office/drawing/2014/main" id="{82BA5983-C534-4F02-BCD8-E530C4EF8868}"/>
                  </a:ext>
                </a:extLst>
              </p:cNvPr>
              <p:cNvSpPr/>
              <p:nvPr/>
            </p:nvSpPr>
            <p:spPr>
              <a:xfrm>
                <a:off x="6268343" y="512570"/>
                <a:ext cx="1213229" cy="32765"/>
              </a:xfrm>
              <a:custGeom>
                <a:avLst/>
                <a:gdLst>
                  <a:gd name="connsiteX0" fmla="*/ 1213229 w 1213229"/>
                  <a:gd name="connsiteY0" fmla="*/ 0 h 32765"/>
                  <a:gd name="connsiteX1" fmla="*/ 0 w 1213229"/>
                  <a:gd name="connsiteY1" fmla="*/ 0 h 32765"/>
                  <a:gd name="connsiteX2" fmla="*/ 6096 w 1213229"/>
                  <a:gd name="connsiteY2" fmla="*/ 32766 h 32765"/>
                  <a:gd name="connsiteX3" fmla="*/ 1207134 w 1213229"/>
                  <a:gd name="connsiteY3" fmla="*/ 32766 h 32765"/>
                  <a:gd name="connsiteX4" fmla="*/ 1213229 w 121322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1213229" y="0"/>
                    </a:moveTo>
                    <a:lnTo>
                      <a:pt x="0" y="0"/>
                    </a:lnTo>
                    <a:cubicBezTo>
                      <a:pt x="1651" y="11049"/>
                      <a:pt x="3683" y="21971"/>
                      <a:pt x="6096" y="32766"/>
                    </a:cubicBezTo>
                    <a:lnTo>
                      <a:pt x="1207134" y="32766"/>
                    </a:lnTo>
                    <a:cubicBezTo>
                      <a:pt x="1209546" y="21971"/>
                      <a:pt x="1211578" y="11049"/>
                      <a:pt x="121322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="" xmlns:a16="http://schemas.microsoft.com/office/drawing/2014/main" id="{01287269-A163-42FD-ADBB-6EEC02F2A5CF}"/>
                  </a:ext>
                </a:extLst>
              </p:cNvPr>
              <p:cNvSpPr/>
              <p:nvPr/>
            </p:nvSpPr>
            <p:spPr>
              <a:xfrm>
                <a:off x="6285361" y="588262"/>
                <a:ext cx="1179320" cy="32765"/>
              </a:xfrm>
              <a:custGeom>
                <a:avLst/>
                <a:gdLst>
                  <a:gd name="connsiteX0" fmla="*/ 0 w 1179320"/>
                  <a:gd name="connsiteY0" fmla="*/ 0 h 32765"/>
                  <a:gd name="connsiteX1" fmla="*/ 10668 w 1179320"/>
                  <a:gd name="connsiteY1" fmla="*/ 32766 h 32765"/>
                  <a:gd name="connsiteX2" fmla="*/ 1168653 w 1179320"/>
                  <a:gd name="connsiteY2" fmla="*/ 32766 h 32765"/>
                  <a:gd name="connsiteX3" fmla="*/ 1179320 w 1179320"/>
                  <a:gd name="connsiteY3" fmla="*/ 0 h 32765"/>
                  <a:gd name="connsiteX4" fmla="*/ 0 w 117932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0" y="0"/>
                    </a:moveTo>
                    <a:cubicBezTo>
                      <a:pt x="3175" y="11049"/>
                      <a:pt x="6731" y="21971"/>
                      <a:pt x="10668" y="32766"/>
                    </a:cubicBez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="" xmlns:a16="http://schemas.microsoft.com/office/drawing/2014/main" id="{082F1E93-FC11-4C18-AB8B-84A6C711DCF1}"/>
                  </a:ext>
                </a:extLst>
              </p:cNvPr>
              <p:cNvSpPr/>
              <p:nvPr/>
            </p:nvSpPr>
            <p:spPr>
              <a:xfrm>
                <a:off x="6313047" y="663954"/>
                <a:ext cx="1123821" cy="32765"/>
              </a:xfrm>
              <a:custGeom>
                <a:avLst/>
                <a:gdLst>
                  <a:gd name="connsiteX0" fmla="*/ 1123822 w 1123821"/>
                  <a:gd name="connsiteY0" fmla="*/ 0 h 32765"/>
                  <a:gd name="connsiteX1" fmla="*/ 0 w 1123821"/>
                  <a:gd name="connsiteY1" fmla="*/ 0 h 32765"/>
                  <a:gd name="connsiteX2" fmla="*/ 15748 w 1123821"/>
                  <a:gd name="connsiteY2" fmla="*/ 32766 h 32765"/>
                  <a:gd name="connsiteX3" fmla="*/ 702436 w 1123821"/>
                  <a:gd name="connsiteY3" fmla="*/ 32766 h 32765"/>
                  <a:gd name="connsiteX4" fmla="*/ 746505 w 1123821"/>
                  <a:gd name="connsiteY4" fmla="*/ 32766 h 32765"/>
                  <a:gd name="connsiteX5" fmla="*/ 1108201 w 1123821"/>
                  <a:gd name="connsiteY5" fmla="*/ 32766 h 32765"/>
                  <a:gd name="connsiteX6" fmla="*/ 1123822 w 1123821"/>
                  <a:gd name="connsiteY6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3821" h="32765">
                    <a:moveTo>
                      <a:pt x="1123822" y="0"/>
                    </a:move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lnTo>
                      <a:pt x="702436" y="32766"/>
                    </a:lnTo>
                    <a:cubicBezTo>
                      <a:pt x="716406" y="26162"/>
                      <a:pt x="732535" y="26162"/>
                      <a:pt x="746505" y="32766"/>
                    </a:cubicBez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8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="" xmlns:a16="http://schemas.microsoft.com/office/drawing/2014/main" id="{2A7B4D33-18DF-4531-B3DF-9C594E2204D1}"/>
                  </a:ext>
                </a:extLst>
              </p:cNvPr>
              <p:cNvSpPr/>
              <p:nvPr/>
            </p:nvSpPr>
            <p:spPr>
              <a:xfrm>
                <a:off x="7106923" y="739645"/>
                <a:ext cx="289940" cy="32765"/>
              </a:xfrm>
              <a:custGeom>
                <a:avLst/>
                <a:gdLst>
                  <a:gd name="connsiteX0" fmla="*/ 0 w 289940"/>
                  <a:gd name="connsiteY0" fmla="*/ 0 h 32765"/>
                  <a:gd name="connsiteX1" fmla="*/ 32766 w 289940"/>
                  <a:gd name="connsiteY1" fmla="*/ 32766 h 32765"/>
                  <a:gd name="connsiteX2" fmla="*/ 267970 w 289940"/>
                  <a:gd name="connsiteY2" fmla="*/ 32766 h 32765"/>
                  <a:gd name="connsiteX3" fmla="*/ 289941 w 289940"/>
                  <a:gd name="connsiteY3" fmla="*/ 0 h 32765"/>
                  <a:gd name="connsiteX4" fmla="*/ 0 w 28994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940" h="32765">
                    <a:moveTo>
                      <a:pt x="0" y="0"/>
                    </a:moveTo>
                    <a:lnTo>
                      <a:pt x="32766" y="32766"/>
                    </a:lnTo>
                    <a:lnTo>
                      <a:pt x="267970" y="32766"/>
                    </a:lnTo>
                    <a:cubicBezTo>
                      <a:pt x="275717" y="22098"/>
                      <a:pt x="282956" y="11176"/>
                      <a:pt x="28994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="" xmlns:a16="http://schemas.microsoft.com/office/drawing/2014/main" id="{0AF1D54B-1B57-49BC-975E-DAA5875EEF62}"/>
                  </a:ext>
                </a:extLst>
              </p:cNvPr>
              <p:cNvSpPr/>
              <p:nvPr/>
            </p:nvSpPr>
            <p:spPr>
              <a:xfrm>
                <a:off x="6353052" y="739645"/>
                <a:ext cx="642746" cy="32765"/>
              </a:xfrm>
              <a:custGeom>
                <a:avLst/>
                <a:gdLst>
                  <a:gd name="connsiteX0" fmla="*/ 0 w 642746"/>
                  <a:gd name="connsiteY0" fmla="*/ 0 h 32765"/>
                  <a:gd name="connsiteX1" fmla="*/ 21971 w 642746"/>
                  <a:gd name="connsiteY1" fmla="*/ 32766 h 32765"/>
                  <a:gd name="connsiteX2" fmla="*/ 642746 w 642746"/>
                  <a:gd name="connsiteY2" fmla="*/ 32766 h 32765"/>
                  <a:gd name="connsiteX3" fmla="*/ 633602 w 642746"/>
                  <a:gd name="connsiteY3" fmla="*/ 0 h 32765"/>
                  <a:gd name="connsiteX4" fmla="*/ 0 w 642746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2746" h="32765">
                    <a:moveTo>
                      <a:pt x="0" y="0"/>
                    </a:moveTo>
                    <a:cubicBezTo>
                      <a:pt x="6858" y="11176"/>
                      <a:pt x="14224" y="22098"/>
                      <a:pt x="21971" y="32766"/>
                    </a:cubicBezTo>
                    <a:lnTo>
                      <a:pt x="642746" y="32766"/>
                    </a:lnTo>
                    <a:cubicBezTo>
                      <a:pt x="635888" y="22987"/>
                      <a:pt x="632840" y="11430"/>
                      <a:pt x="63360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="" xmlns:a16="http://schemas.microsoft.com/office/drawing/2014/main" id="{1F21118D-98A6-4D1A-A6F4-2CBD34A36A3F}"/>
                  </a:ext>
                </a:extLst>
              </p:cNvPr>
              <p:cNvSpPr/>
              <p:nvPr/>
            </p:nvSpPr>
            <p:spPr>
              <a:xfrm>
                <a:off x="6408551" y="815210"/>
                <a:ext cx="661542" cy="32765"/>
              </a:xfrm>
              <a:custGeom>
                <a:avLst/>
                <a:gdLst>
                  <a:gd name="connsiteX0" fmla="*/ 0 w 661542"/>
                  <a:gd name="connsiteY0" fmla="*/ 0 h 32765"/>
                  <a:gd name="connsiteX1" fmla="*/ 30226 w 661542"/>
                  <a:gd name="connsiteY1" fmla="*/ 32766 h 32765"/>
                  <a:gd name="connsiteX2" fmla="*/ 661542 w 661542"/>
                  <a:gd name="connsiteY2" fmla="*/ 32766 h 32765"/>
                  <a:gd name="connsiteX3" fmla="*/ 628776 w 661542"/>
                  <a:gd name="connsiteY3" fmla="*/ 0 h 32765"/>
                  <a:gd name="connsiteX4" fmla="*/ 0 w 661542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1542" h="32765">
                    <a:moveTo>
                      <a:pt x="0" y="0"/>
                    </a:moveTo>
                    <a:cubicBezTo>
                      <a:pt x="9652" y="11303"/>
                      <a:pt x="19812" y="22225"/>
                      <a:pt x="30226" y="32766"/>
                    </a:cubicBezTo>
                    <a:lnTo>
                      <a:pt x="661542" y="32766"/>
                    </a:lnTo>
                    <a:lnTo>
                      <a:pt x="6287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="" xmlns:a16="http://schemas.microsoft.com/office/drawing/2014/main" id="{98C17767-F7AF-4930-9368-5E7A58A198A5}"/>
                  </a:ext>
                </a:extLst>
              </p:cNvPr>
              <p:cNvSpPr/>
              <p:nvPr/>
            </p:nvSpPr>
            <p:spPr>
              <a:xfrm>
                <a:off x="7182615" y="815210"/>
                <a:ext cx="158749" cy="32765"/>
              </a:xfrm>
              <a:custGeom>
                <a:avLst/>
                <a:gdLst>
                  <a:gd name="connsiteX0" fmla="*/ 0 w 158749"/>
                  <a:gd name="connsiteY0" fmla="*/ 0 h 32765"/>
                  <a:gd name="connsiteX1" fmla="*/ 32766 w 158749"/>
                  <a:gd name="connsiteY1" fmla="*/ 32766 h 32765"/>
                  <a:gd name="connsiteX2" fmla="*/ 128524 w 158749"/>
                  <a:gd name="connsiteY2" fmla="*/ 32766 h 32765"/>
                  <a:gd name="connsiteX3" fmla="*/ 158750 w 158749"/>
                  <a:gd name="connsiteY3" fmla="*/ 0 h 32765"/>
                  <a:gd name="connsiteX4" fmla="*/ 0 w 15874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749" h="32765">
                    <a:moveTo>
                      <a:pt x="0" y="0"/>
                    </a:moveTo>
                    <a:lnTo>
                      <a:pt x="32766" y="32766"/>
                    </a:lnTo>
                    <a:lnTo>
                      <a:pt x="128524" y="32766"/>
                    </a:lnTo>
                    <a:cubicBezTo>
                      <a:pt x="139065" y="22225"/>
                      <a:pt x="149098" y="11303"/>
                      <a:pt x="15875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="" xmlns:a16="http://schemas.microsoft.com/office/drawing/2014/main" id="{83A58457-288E-4969-A2ED-A60D035F03D2}"/>
                  </a:ext>
                </a:extLst>
              </p:cNvPr>
              <p:cNvSpPr/>
              <p:nvPr/>
            </p:nvSpPr>
            <p:spPr>
              <a:xfrm>
                <a:off x="7258180" y="890902"/>
                <a:ext cx="5714" cy="2539"/>
              </a:xfrm>
              <a:custGeom>
                <a:avLst/>
                <a:gdLst>
                  <a:gd name="connsiteX0" fmla="*/ 5715 w 5714"/>
                  <a:gd name="connsiteY0" fmla="*/ 0 h 2539"/>
                  <a:gd name="connsiteX1" fmla="*/ 0 w 5714"/>
                  <a:gd name="connsiteY1" fmla="*/ 0 h 2539"/>
                  <a:gd name="connsiteX2" fmla="*/ 2540 w 5714"/>
                  <a:gd name="connsiteY2" fmla="*/ 2540 h 2539"/>
                  <a:gd name="connsiteX3" fmla="*/ 5715 w 5714"/>
                  <a:gd name="connsiteY3" fmla="*/ 0 h 2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4" h="2539">
                    <a:moveTo>
                      <a:pt x="5715" y="0"/>
                    </a:moveTo>
                    <a:lnTo>
                      <a:pt x="0" y="0"/>
                    </a:lnTo>
                    <a:lnTo>
                      <a:pt x="2540" y="2540"/>
                    </a:lnTo>
                    <a:cubicBezTo>
                      <a:pt x="3683" y="1651"/>
                      <a:pt x="4699" y="889"/>
                      <a:pt x="5715" y="0"/>
                    </a:cubicBezTo>
                    <a:close/>
                  </a:path>
                </a:pathLst>
              </a:custGeom>
              <a:solidFill>
                <a:srgbClr val="59CBF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="" xmlns:a16="http://schemas.microsoft.com/office/drawing/2014/main" id="{B7724A17-C7C8-4C55-B54F-D56B9BFD424E}"/>
                  </a:ext>
                </a:extLst>
              </p:cNvPr>
              <p:cNvSpPr/>
              <p:nvPr/>
            </p:nvSpPr>
            <p:spPr>
              <a:xfrm>
                <a:off x="6486021" y="890902"/>
                <a:ext cx="659891" cy="32765"/>
              </a:xfrm>
              <a:custGeom>
                <a:avLst/>
                <a:gdLst>
                  <a:gd name="connsiteX0" fmla="*/ 0 w 659891"/>
                  <a:gd name="connsiteY0" fmla="*/ 0 h 32765"/>
                  <a:gd name="connsiteX1" fmla="*/ 43942 w 659891"/>
                  <a:gd name="connsiteY1" fmla="*/ 32766 h 32765"/>
                  <a:gd name="connsiteX2" fmla="*/ 659891 w 659891"/>
                  <a:gd name="connsiteY2" fmla="*/ 32766 h 32765"/>
                  <a:gd name="connsiteX3" fmla="*/ 627125 w 659891"/>
                  <a:gd name="connsiteY3" fmla="*/ 0 h 32765"/>
                  <a:gd name="connsiteX4" fmla="*/ 0 w 659891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9891" h="32765">
                    <a:moveTo>
                      <a:pt x="0" y="0"/>
                    </a:moveTo>
                    <a:cubicBezTo>
                      <a:pt x="14097" y="11557"/>
                      <a:pt x="28702" y="22479"/>
                      <a:pt x="43942" y="32766"/>
                    </a:cubicBezTo>
                    <a:lnTo>
                      <a:pt x="659891" y="32766"/>
                    </a:lnTo>
                    <a:lnTo>
                      <a:pt x="627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="" xmlns:a16="http://schemas.microsoft.com/office/drawing/2014/main" id="{463BE08F-D18E-4015-8D71-FBA91945EF0C}"/>
                  </a:ext>
                </a:extLst>
              </p:cNvPr>
              <p:cNvSpPr/>
              <p:nvPr/>
            </p:nvSpPr>
            <p:spPr>
              <a:xfrm>
                <a:off x="6603369" y="966594"/>
                <a:ext cx="543178" cy="32765"/>
              </a:xfrm>
              <a:custGeom>
                <a:avLst/>
                <a:gdLst>
                  <a:gd name="connsiteX0" fmla="*/ 80391 w 543178"/>
                  <a:gd name="connsiteY0" fmla="*/ 32766 h 32765"/>
                  <a:gd name="connsiteX1" fmla="*/ 462787 w 543178"/>
                  <a:gd name="connsiteY1" fmla="*/ 32766 h 32765"/>
                  <a:gd name="connsiteX2" fmla="*/ 543178 w 543178"/>
                  <a:gd name="connsiteY2" fmla="*/ 0 h 32765"/>
                  <a:gd name="connsiteX3" fmla="*/ 0 w 543178"/>
                  <a:gd name="connsiteY3" fmla="*/ 0 h 32765"/>
                  <a:gd name="connsiteX4" fmla="*/ 80391 w 54317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827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="" xmlns:a16="http://schemas.microsoft.com/office/drawing/2014/main" id="{A040304D-6BAC-420D-95B6-C3323FF1B415}"/>
                  </a:ext>
                </a:extLst>
              </p:cNvPr>
              <p:cNvSpPr/>
              <p:nvPr userDrawn="1"/>
            </p:nvSpPr>
            <p:spPr>
              <a:xfrm>
                <a:off x="6603369" y="4734933"/>
                <a:ext cx="543178" cy="32766"/>
              </a:xfrm>
              <a:custGeom>
                <a:avLst/>
                <a:gdLst>
                  <a:gd name="connsiteX0" fmla="*/ 80391 w 543178"/>
                  <a:gd name="connsiteY0" fmla="*/ 0 h 32766"/>
                  <a:gd name="connsiteX1" fmla="*/ 0 w 543178"/>
                  <a:gd name="connsiteY1" fmla="*/ 32766 h 32766"/>
                  <a:gd name="connsiteX2" fmla="*/ 543178 w 543178"/>
                  <a:gd name="connsiteY2" fmla="*/ 32766 h 32766"/>
                  <a:gd name="connsiteX3" fmla="*/ 462787 w 543178"/>
                  <a:gd name="connsiteY3" fmla="*/ 0 h 32766"/>
                  <a:gd name="connsiteX4" fmla="*/ 80391 w 543178"/>
                  <a:gd name="connsiteY4" fmla="*/ 0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6">
                    <a:moveTo>
                      <a:pt x="80391" y="0"/>
                    </a:moveTo>
                    <a:cubicBezTo>
                      <a:pt x="52705" y="9017"/>
                      <a:pt x="25781" y="20066"/>
                      <a:pt x="0" y="32766"/>
                    </a:cubicBezTo>
                    <a:lnTo>
                      <a:pt x="543178" y="32766"/>
                    </a:lnTo>
                    <a:cubicBezTo>
                      <a:pt x="517397" y="19939"/>
                      <a:pt x="490473" y="9017"/>
                      <a:pt x="462787" y="0"/>
                    </a:cubicBezTo>
                    <a:lnTo>
                      <a:pt x="8039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="" xmlns:a16="http://schemas.microsoft.com/office/drawing/2014/main" id="{47912248-829A-4750-93DA-A565A530AE98}"/>
                  </a:ext>
                </a:extLst>
              </p:cNvPr>
              <p:cNvSpPr/>
              <p:nvPr userDrawn="1"/>
            </p:nvSpPr>
            <p:spPr>
              <a:xfrm>
                <a:off x="6486021" y="4810625"/>
                <a:ext cx="777873" cy="32765"/>
              </a:xfrm>
              <a:custGeom>
                <a:avLst/>
                <a:gdLst>
                  <a:gd name="connsiteX0" fmla="*/ 0 w 777873"/>
                  <a:gd name="connsiteY0" fmla="*/ 32766 h 32765"/>
                  <a:gd name="connsiteX1" fmla="*/ 777874 w 777873"/>
                  <a:gd name="connsiteY1" fmla="*/ 32766 h 32765"/>
                  <a:gd name="connsiteX2" fmla="*/ 733932 w 777873"/>
                  <a:gd name="connsiteY2" fmla="*/ 0 h 32765"/>
                  <a:gd name="connsiteX3" fmla="*/ 43815 w 777873"/>
                  <a:gd name="connsiteY3" fmla="*/ 0 h 32765"/>
                  <a:gd name="connsiteX4" fmla="*/ 0 w 777873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873" h="32765">
                    <a:moveTo>
                      <a:pt x="0" y="32766"/>
                    </a:moveTo>
                    <a:lnTo>
                      <a:pt x="777874" y="32766"/>
                    </a:lnTo>
                    <a:cubicBezTo>
                      <a:pt x="763777" y="21209"/>
                      <a:pt x="749172" y="10287"/>
                      <a:pt x="733932" y="0"/>
                    </a:cubicBezTo>
                    <a:lnTo>
                      <a:pt x="43815" y="0"/>
                    </a:lnTo>
                    <a:cubicBezTo>
                      <a:pt x="28702" y="10160"/>
                      <a:pt x="14097" y="21082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="" xmlns:a16="http://schemas.microsoft.com/office/drawing/2014/main" id="{2D6DA3CC-4A30-4DCB-8B67-46791C2379C8}"/>
                  </a:ext>
                </a:extLst>
              </p:cNvPr>
              <p:cNvSpPr/>
              <p:nvPr userDrawn="1"/>
            </p:nvSpPr>
            <p:spPr>
              <a:xfrm>
                <a:off x="6408551" y="4886189"/>
                <a:ext cx="932813" cy="32766"/>
              </a:xfrm>
              <a:custGeom>
                <a:avLst/>
                <a:gdLst>
                  <a:gd name="connsiteX0" fmla="*/ 30226 w 932813"/>
                  <a:gd name="connsiteY0" fmla="*/ 0 h 32766"/>
                  <a:gd name="connsiteX1" fmla="*/ 0 w 932813"/>
                  <a:gd name="connsiteY1" fmla="*/ 32766 h 32766"/>
                  <a:gd name="connsiteX2" fmla="*/ 932814 w 932813"/>
                  <a:gd name="connsiteY2" fmla="*/ 32766 h 32766"/>
                  <a:gd name="connsiteX3" fmla="*/ 902588 w 932813"/>
                  <a:gd name="connsiteY3" fmla="*/ 0 h 32766"/>
                  <a:gd name="connsiteX4" fmla="*/ 30226 w 932813"/>
                  <a:gd name="connsiteY4" fmla="*/ 0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813" h="32766">
                    <a:moveTo>
                      <a:pt x="30226" y="0"/>
                    </a:moveTo>
                    <a:cubicBezTo>
                      <a:pt x="19685" y="10541"/>
                      <a:pt x="9652" y="21463"/>
                      <a:pt x="0" y="32766"/>
                    </a:cubicBezTo>
                    <a:lnTo>
                      <a:pt x="932814" y="32766"/>
                    </a:lnTo>
                    <a:cubicBezTo>
                      <a:pt x="923162" y="21463"/>
                      <a:pt x="913002" y="10541"/>
                      <a:pt x="902588" y="0"/>
                    </a:cubicBezTo>
                    <a:lnTo>
                      <a:pt x="3022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="" xmlns:a16="http://schemas.microsoft.com/office/drawing/2014/main" id="{BE7F8D8B-2E24-413F-BC59-AA860D42DF59}"/>
                  </a:ext>
                </a:extLst>
              </p:cNvPr>
              <p:cNvSpPr/>
              <p:nvPr userDrawn="1"/>
            </p:nvSpPr>
            <p:spPr>
              <a:xfrm>
                <a:off x="6353052" y="4961882"/>
                <a:ext cx="1043811" cy="32765"/>
              </a:xfrm>
              <a:custGeom>
                <a:avLst/>
                <a:gdLst>
                  <a:gd name="connsiteX0" fmla="*/ 1043812 w 1043811"/>
                  <a:gd name="connsiteY0" fmla="*/ 32766 h 32765"/>
                  <a:gd name="connsiteX1" fmla="*/ 1021841 w 1043811"/>
                  <a:gd name="connsiteY1" fmla="*/ 0 h 32765"/>
                  <a:gd name="connsiteX2" fmla="*/ 21971 w 1043811"/>
                  <a:gd name="connsiteY2" fmla="*/ 0 h 32765"/>
                  <a:gd name="connsiteX3" fmla="*/ 0 w 1043811"/>
                  <a:gd name="connsiteY3" fmla="*/ 32766 h 32765"/>
                  <a:gd name="connsiteX4" fmla="*/ 1043812 w 1043811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5">
                    <a:moveTo>
                      <a:pt x="1043812" y="32766"/>
                    </a:moveTo>
                    <a:cubicBezTo>
                      <a:pt x="1036954" y="21590"/>
                      <a:pt x="1029588" y="10668"/>
                      <a:pt x="1021841" y="0"/>
                    </a:cubicBez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="" xmlns:a16="http://schemas.microsoft.com/office/drawing/2014/main" id="{B00871D5-50BB-402C-85BF-4BDE196F512F}"/>
                  </a:ext>
                </a:extLst>
              </p:cNvPr>
              <p:cNvSpPr/>
              <p:nvPr userDrawn="1"/>
            </p:nvSpPr>
            <p:spPr>
              <a:xfrm>
                <a:off x="6312920" y="5037573"/>
                <a:ext cx="1123948" cy="32765"/>
              </a:xfrm>
              <a:custGeom>
                <a:avLst/>
                <a:gdLst>
                  <a:gd name="connsiteX0" fmla="*/ 1123949 w 1123948"/>
                  <a:gd name="connsiteY0" fmla="*/ 32766 h 32765"/>
                  <a:gd name="connsiteX1" fmla="*/ 1108201 w 1123948"/>
                  <a:gd name="connsiteY1" fmla="*/ 0 h 32765"/>
                  <a:gd name="connsiteX2" fmla="*/ 15748 w 1123948"/>
                  <a:gd name="connsiteY2" fmla="*/ 0 h 32765"/>
                  <a:gd name="connsiteX3" fmla="*/ 0 w 1123948"/>
                  <a:gd name="connsiteY3" fmla="*/ 32766 h 32765"/>
                  <a:gd name="connsiteX4" fmla="*/ 1123949 w 112394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5">
                    <a:moveTo>
                      <a:pt x="1123949" y="32766"/>
                    </a:moveTo>
                    <a:cubicBezTo>
                      <a:pt x="1119123" y="21590"/>
                      <a:pt x="1113789" y="10668"/>
                      <a:pt x="1108201" y="0"/>
                    </a:cubicBez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="" xmlns:a16="http://schemas.microsoft.com/office/drawing/2014/main" id="{1495A4CA-B1CC-4E76-B49A-E15CC4D0ABFE}"/>
                  </a:ext>
                </a:extLst>
              </p:cNvPr>
              <p:cNvSpPr/>
              <p:nvPr userDrawn="1"/>
            </p:nvSpPr>
            <p:spPr>
              <a:xfrm>
                <a:off x="6285361" y="5113265"/>
                <a:ext cx="1179320" cy="32766"/>
              </a:xfrm>
              <a:custGeom>
                <a:avLst/>
                <a:gdLst>
                  <a:gd name="connsiteX0" fmla="*/ 0 w 1179320"/>
                  <a:gd name="connsiteY0" fmla="*/ 32766 h 32766"/>
                  <a:gd name="connsiteX1" fmla="*/ 1179320 w 1179320"/>
                  <a:gd name="connsiteY1" fmla="*/ 32766 h 32766"/>
                  <a:gd name="connsiteX2" fmla="*/ 1168653 w 1179320"/>
                  <a:gd name="connsiteY2" fmla="*/ 0 h 32766"/>
                  <a:gd name="connsiteX3" fmla="*/ 10668 w 1179320"/>
                  <a:gd name="connsiteY3" fmla="*/ 0 h 32766"/>
                  <a:gd name="connsiteX4" fmla="*/ 0 w 1179320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6">
                    <a:moveTo>
                      <a:pt x="0" y="32766"/>
                    </a:moveTo>
                    <a:lnTo>
                      <a:pt x="1179320" y="32766"/>
                    </a:lnTo>
                    <a:cubicBezTo>
                      <a:pt x="1176145" y="21717"/>
                      <a:pt x="1172589" y="10795"/>
                      <a:pt x="1168653" y="0"/>
                    </a:cubicBezTo>
                    <a:lnTo>
                      <a:pt x="10668" y="0"/>
                    </a:lnTo>
                    <a:cubicBezTo>
                      <a:pt x="6731" y="10668"/>
                      <a:pt x="3175" y="21590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="" xmlns:a16="http://schemas.microsoft.com/office/drawing/2014/main" id="{A577F655-0EC0-4526-9655-37CEA0E372AE}"/>
                  </a:ext>
                </a:extLst>
              </p:cNvPr>
              <p:cNvSpPr/>
              <p:nvPr userDrawn="1"/>
            </p:nvSpPr>
            <p:spPr>
              <a:xfrm>
                <a:off x="6268343" y="5188957"/>
                <a:ext cx="1213229" cy="32766"/>
              </a:xfrm>
              <a:custGeom>
                <a:avLst/>
                <a:gdLst>
                  <a:gd name="connsiteX0" fmla="*/ 1213229 w 1213229"/>
                  <a:gd name="connsiteY0" fmla="*/ 32766 h 32766"/>
                  <a:gd name="connsiteX1" fmla="*/ 1207134 w 1213229"/>
                  <a:gd name="connsiteY1" fmla="*/ 0 h 32766"/>
                  <a:gd name="connsiteX2" fmla="*/ 6096 w 1213229"/>
                  <a:gd name="connsiteY2" fmla="*/ 0 h 32766"/>
                  <a:gd name="connsiteX3" fmla="*/ 0 w 1213229"/>
                  <a:gd name="connsiteY3" fmla="*/ 32766 h 32766"/>
                  <a:gd name="connsiteX4" fmla="*/ 1213229 w 1213229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6">
                    <a:moveTo>
                      <a:pt x="1213229" y="32766"/>
                    </a:moveTo>
                    <a:cubicBezTo>
                      <a:pt x="1211578" y="21717"/>
                      <a:pt x="1209546" y="10795"/>
                      <a:pt x="1207134" y="0"/>
                    </a:cubicBez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="" xmlns:a16="http://schemas.microsoft.com/office/drawing/2014/main" id="{36312CF4-60CE-4528-921C-9AC11BFC146F}"/>
                  </a:ext>
                </a:extLst>
              </p:cNvPr>
              <p:cNvSpPr/>
              <p:nvPr userDrawn="1"/>
            </p:nvSpPr>
            <p:spPr>
              <a:xfrm>
                <a:off x="6261105" y="5264522"/>
                <a:ext cx="1227707" cy="32765"/>
              </a:xfrm>
              <a:custGeom>
                <a:avLst/>
                <a:gdLst>
                  <a:gd name="connsiteX0" fmla="*/ 1905 w 1227707"/>
                  <a:gd name="connsiteY0" fmla="*/ 0 h 32765"/>
                  <a:gd name="connsiteX1" fmla="*/ 0 w 1227707"/>
                  <a:gd name="connsiteY1" fmla="*/ 32766 h 32765"/>
                  <a:gd name="connsiteX2" fmla="*/ 1227707 w 1227707"/>
                  <a:gd name="connsiteY2" fmla="*/ 32766 h 32765"/>
                  <a:gd name="connsiteX3" fmla="*/ 1225802 w 1227707"/>
                  <a:gd name="connsiteY3" fmla="*/ 0 h 32765"/>
                  <a:gd name="connsiteX4" fmla="*/ 1905 w 1227707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707" h="32765">
                    <a:moveTo>
                      <a:pt x="1905" y="0"/>
                    </a:moveTo>
                    <a:cubicBezTo>
                      <a:pt x="889" y="10795"/>
                      <a:pt x="254" y="21717"/>
                      <a:pt x="0" y="32766"/>
                    </a:cubicBezTo>
                    <a:lnTo>
                      <a:pt x="1227707" y="32766"/>
                    </a:lnTo>
                    <a:cubicBezTo>
                      <a:pt x="1227326" y="21717"/>
                      <a:pt x="1226691" y="10795"/>
                      <a:pt x="1225802" y="0"/>
                    </a:cubicBezTo>
                    <a:lnTo>
                      <a:pt x="190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="" xmlns:a16="http://schemas.microsoft.com/office/drawing/2014/main" id="{AC5E8F29-4101-4070-851A-683F5DBF0968}"/>
                  </a:ext>
                </a:extLst>
              </p:cNvPr>
              <p:cNvSpPr/>
              <p:nvPr userDrawn="1"/>
            </p:nvSpPr>
            <p:spPr>
              <a:xfrm>
                <a:off x="6261105" y="5340214"/>
                <a:ext cx="1227580" cy="32766"/>
              </a:xfrm>
              <a:custGeom>
                <a:avLst/>
                <a:gdLst>
                  <a:gd name="connsiteX0" fmla="*/ 1905 w 1227580"/>
                  <a:gd name="connsiteY0" fmla="*/ 32766 h 32766"/>
                  <a:gd name="connsiteX1" fmla="*/ 1225675 w 1227580"/>
                  <a:gd name="connsiteY1" fmla="*/ 32766 h 32766"/>
                  <a:gd name="connsiteX2" fmla="*/ 1227580 w 1227580"/>
                  <a:gd name="connsiteY2" fmla="*/ 0 h 32766"/>
                  <a:gd name="connsiteX3" fmla="*/ 0 w 1227580"/>
                  <a:gd name="connsiteY3" fmla="*/ 0 h 32766"/>
                  <a:gd name="connsiteX4" fmla="*/ 1905 w 1227580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580" h="32766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1049"/>
                      <a:pt x="1016" y="21971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="" xmlns:a16="http://schemas.microsoft.com/office/drawing/2014/main" id="{AEC72E49-A5B3-482A-9001-CFC03E16F39F}"/>
                  </a:ext>
                </a:extLst>
              </p:cNvPr>
              <p:cNvSpPr/>
              <p:nvPr userDrawn="1"/>
            </p:nvSpPr>
            <p:spPr>
              <a:xfrm>
                <a:off x="6268343" y="5415906"/>
                <a:ext cx="1213229" cy="32765"/>
              </a:xfrm>
              <a:custGeom>
                <a:avLst/>
                <a:gdLst>
                  <a:gd name="connsiteX0" fmla="*/ 6096 w 1213229"/>
                  <a:gd name="connsiteY0" fmla="*/ 32766 h 32765"/>
                  <a:gd name="connsiteX1" fmla="*/ 1207134 w 1213229"/>
                  <a:gd name="connsiteY1" fmla="*/ 32766 h 32765"/>
                  <a:gd name="connsiteX2" fmla="*/ 1213229 w 1213229"/>
                  <a:gd name="connsiteY2" fmla="*/ 0 h 32765"/>
                  <a:gd name="connsiteX3" fmla="*/ 0 w 1213229"/>
                  <a:gd name="connsiteY3" fmla="*/ 0 h 32765"/>
                  <a:gd name="connsiteX4" fmla="*/ 6096 w 1213229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6096" y="32766"/>
                    </a:moveTo>
                    <a:lnTo>
                      <a:pt x="1207134" y="32766"/>
                    </a:lnTo>
                    <a:cubicBezTo>
                      <a:pt x="1209546" y="21971"/>
                      <a:pt x="1211451" y="11049"/>
                      <a:pt x="1213229" y="0"/>
                    </a:cubicBezTo>
                    <a:lnTo>
                      <a:pt x="0" y="0"/>
                    </a:lnTo>
                    <a:cubicBezTo>
                      <a:pt x="1778" y="11049"/>
                      <a:pt x="3683" y="21971"/>
                      <a:pt x="609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="" xmlns:a16="http://schemas.microsoft.com/office/drawing/2014/main" id="{63FAA69A-FE50-4960-82AA-7D45D3CA3422}"/>
                  </a:ext>
                </a:extLst>
              </p:cNvPr>
              <p:cNvSpPr/>
              <p:nvPr userDrawn="1"/>
            </p:nvSpPr>
            <p:spPr>
              <a:xfrm>
                <a:off x="6285361" y="5491598"/>
                <a:ext cx="1179320" cy="32765"/>
              </a:xfrm>
              <a:custGeom>
                <a:avLst/>
                <a:gdLst>
                  <a:gd name="connsiteX0" fmla="*/ 10668 w 1179320"/>
                  <a:gd name="connsiteY0" fmla="*/ 32766 h 32765"/>
                  <a:gd name="connsiteX1" fmla="*/ 1168653 w 1179320"/>
                  <a:gd name="connsiteY1" fmla="*/ 32766 h 32765"/>
                  <a:gd name="connsiteX2" fmla="*/ 1179320 w 1179320"/>
                  <a:gd name="connsiteY2" fmla="*/ 0 h 32765"/>
                  <a:gd name="connsiteX3" fmla="*/ 0 w 1179320"/>
                  <a:gd name="connsiteY3" fmla="*/ 0 h 32765"/>
                  <a:gd name="connsiteX4" fmla="*/ 10668 w 117932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10668" y="32766"/>
                    </a:move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ubicBezTo>
                      <a:pt x="3175" y="11049"/>
                      <a:pt x="6731" y="21971"/>
                      <a:pt x="1066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="" xmlns:a16="http://schemas.microsoft.com/office/drawing/2014/main" id="{DA0DF4AD-8FA0-40D9-B8C1-2A326B8A795D}"/>
                  </a:ext>
                </a:extLst>
              </p:cNvPr>
              <p:cNvSpPr/>
              <p:nvPr userDrawn="1"/>
            </p:nvSpPr>
            <p:spPr>
              <a:xfrm>
                <a:off x="6313047" y="5567290"/>
                <a:ext cx="1123948" cy="32766"/>
              </a:xfrm>
              <a:custGeom>
                <a:avLst/>
                <a:gdLst>
                  <a:gd name="connsiteX0" fmla="*/ 15621 w 1123948"/>
                  <a:gd name="connsiteY0" fmla="*/ 32766 h 32766"/>
                  <a:gd name="connsiteX1" fmla="*/ 1108201 w 1123948"/>
                  <a:gd name="connsiteY1" fmla="*/ 32766 h 32766"/>
                  <a:gd name="connsiteX2" fmla="*/ 1123949 w 1123948"/>
                  <a:gd name="connsiteY2" fmla="*/ 0 h 32766"/>
                  <a:gd name="connsiteX3" fmla="*/ 0 w 1123948"/>
                  <a:gd name="connsiteY3" fmla="*/ 0 h 32766"/>
                  <a:gd name="connsiteX4" fmla="*/ 15621 w 1123948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6">
                    <a:moveTo>
                      <a:pt x="15621" y="32766"/>
                    </a:move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949" y="0"/>
                    </a:cubicBezTo>
                    <a:lnTo>
                      <a:pt x="0" y="0"/>
                    </a:lnTo>
                    <a:cubicBezTo>
                      <a:pt x="4826" y="11049"/>
                      <a:pt x="10033" y="21971"/>
                      <a:pt x="1562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="" xmlns:a16="http://schemas.microsoft.com/office/drawing/2014/main" id="{9BD8F0BD-34F8-414E-A770-E39EBE3E6EA0}"/>
                  </a:ext>
                </a:extLst>
              </p:cNvPr>
              <p:cNvSpPr/>
              <p:nvPr userDrawn="1"/>
            </p:nvSpPr>
            <p:spPr>
              <a:xfrm>
                <a:off x="6353052" y="5642981"/>
                <a:ext cx="1043811" cy="32766"/>
              </a:xfrm>
              <a:custGeom>
                <a:avLst/>
                <a:gdLst>
                  <a:gd name="connsiteX0" fmla="*/ 21971 w 1043811"/>
                  <a:gd name="connsiteY0" fmla="*/ 32766 h 32766"/>
                  <a:gd name="connsiteX1" fmla="*/ 1021841 w 1043811"/>
                  <a:gd name="connsiteY1" fmla="*/ 32766 h 32766"/>
                  <a:gd name="connsiteX2" fmla="*/ 1043812 w 1043811"/>
                  <a:gd name="connsiteY2" fmla="*/ 0 h 32766"/>
                  <a:gd name="connsiteX3" fmla="*/ 0 w 1043811"/>
                  <a:gd name="connsiteY3" fmla="*/ 0 h 32766"/>
                  <a:gd name="connsiteX4" fmla="*/ 21971 w 1043811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6">
                    <a:moveTo>
                      <a:pt x="21971" y="32766"/>
                    </a:moveTo>
                    <a:lnTo>
                      <a:pt x="1021841" y="32766"/>
                    </a:lnTo>
                    <a:cubicBezTo>
                      <a:pt x="1029588" y="22098"/>
                      <a:pt x="1036827" y="11176"/>
                      <a:pt x="1043812" y="0"/>
                    </a:cubicBezTo>
                    <a:lnTo>
                      <a:pt x="0" y="0"/>
                    </a:lnTo>
                    <a:cubicBezTo>
                      <a:pt x="6858" y="11176"/>
                      <a:pt x="14224" y="22098"/>
                      <a:pt x="2197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="" xmlns:a16="http://schemas.microsoft.com/office/drawing/2014/main" id="{F8537A34-9855-4026-8E34-8944F3CF5D19}"/>
                  </a:ext>
                </a:extLst>
              </p:cNvPr>
              <p:cNvSpPr/>
              <p:nvPr userDrawn="1"/>
            </p:nvSpPr>
            <p:spPr>
              <a:xfrm>
                <a:off x="6408551" y="5718546"/>
                <a:ext cx="932686" cy="32765"/>
              </a:xfrm>
              <a:custGeom>
                <a:avLst/>
                <a:gdLst>
                  <a:gd name="connsiteX0" fmla="*/ 30226 w 932686"/>
                  <a:gd name="connsiteY0" fmla="*/ 32766 h 32765"/>
                  <a:gd name="connsiteX1" fmla="*/ 902461 w 932686"/>
                  <a:gd name="connsiteY1" fmla="*/ 32766 h 32765"/>
                  <a:gd name="connsiteX2" fmla="*/ 932687 w 932686"/>
                  <a:gd name="connsiteY2" fmla="*/ 0 h 32765"/>
                  <a:gd name="connsiteX3" fmla="*/ 0 w 932686"/>
                  <a:gd name="connsiteY3" fmla="*/ 0 h 32765"/>
                  <a:gd name="connsiteX4" fmla="*/ 30226 w 932686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686" h="32765">
                    <a:moveTo>
                      <a:pt x="30226" y="32766"/>
                    </a:moveTo>
                    <a:lnTo>
                      <a:pt x="902461" y="32766"/>
                    </a:lnTo>
                    <a:cubicBezTo>
                      <a:pt x="913002" y="22225"/>
                      <a:pt x="923035" y="11303"/>
                      <a:pt x="932687" y="0"/>
                    </a:cubicBezTo>
                    <a:lnTo>
                      <a:pt x="0" y="0"/>
                    </a:lnTo>
                    <a:cubicBezTo>
                      <a:pt x="9652" y="11303"/>
                      <a:pt x="19812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="" xmlns:a16="http://schemas.microsoft.com/office/drawing/2014/main" id="{9DCAD18E-0116-4617-A088-D9A5BB86B1B7}"/>
                  </a:ext>
                </a:extLst>
              </p:cNvPr>
              <p:cNvSpPr/>
              <p:nvPr userDrawn="1"/>
            </p:nvSpPr>
            <p:spPr>
              <a:xfrm>
                <a:off x="6486021" y="5794238"/>
                <a:ext cx="777873" cy="32766"/>
              </a:xfrm>
              <a:custGeom>
                <a:avLst/>
                <a:gdLst>
                  <a:gd name="connsiteX0" fmla="*/ 43815 w 777873"/>
                  <a:gd name="connsiteY0" fmla="*/ 32766 h 32766"/>
                  <a:gd name="connsiteX1" fmla="*/ 733932 w 777873"/>
                  <a:gd name="connsiteY1" fmla="*/ 32766 h 32766"/>
                  <a:gd name="connsiteX2" fmla="*/ 777874 w 777873"/>
                  <a:gd name="connsiteY2" fmla="*/ 0 h 32766"/>
                  <a:gd name="connsiteX3" fmla="*/ 0 w 777873"/>
                  <a:gd name="connsiteY3" fmla="*/ 0 h 32766"/>
                  <a:gd name="connsiteX4" fmla="*/ 43815 w 777873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873" h="32766">
                    <a:moveTo>
                      <a:pt x="43815" y="32766"/>
                    </a:moveTo>
                    <a:lnTo>
                      <a:pt x="733932" y="32766"/>
                    </a:lnTo>
                    <a:cubicBezTo>
                      <a:pt x="749045" y="22479"/>
                      <a:pt x="763777" y="11557"/>
                      <a:pt x="777874" y="0"/>
                    </a:cubicBezTo>
                    <a:lnTo>
                      <a:pt x="0" y="0"/>
                    </a:lnTo>
                    <a:cubicBezTo>
                      <a:pt x="14097" y="11557"/>
                      <a:pt x="28702" y="22479"/>
                      <a:pt x="4381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="" xmlns:a16="http://schemas.microsoft.com/office/drawing/2014/main" id="{C024D595-060B-45A4-96D1-F46E977EF068}"/>
                  </a:ext>
                </a:extLst>
              </p:cNvPr>
              <p:cNvSpPr/>
              <p:nvPr userDrawn="1"/>
            </p:nvSpPr>
            <p:spPr>
              <a:xfrm>
                <a:off x="6603369" y="5869930"/>
                <a:ext cx="543178" cy="32765"/>
              </a:xfrm>
              <a:custGeom>
                <a:avLst/>
                <a:gdLst>
                  <a:gd name="connsiteX0" fmla="*/ 80391 w 543178"/>
                  <a:gd name="connsiteY0" fmla="*/ 32766 h 32765"/>
                  <a:gd name="connsiteX1" fmla="*/ 462787 w 543178"/>
                  <a:gd name="connsiteY1" fmla="*/ 32766 h 32765"/>
                  <a:gd name="connsiteX2" fmla="*/ 543178 w 543178"/>
                  <a:gd name="connsiteY2" fmla="*/ 0 h 32765"/>
                  <a:gd name="connsiteX3" fmla="*/ 0 w 543178"/>
                  <a:gd name="connsiteY3" fmla="*/ 0 h 32765"/>
                  <a:gd name="connsiteX4" fmla="*/ 80391 w 54317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="" xmlns:a16="http://schemas.microsoft.com/office/drawing/2014/main" id="{2F32F0B7-6DB1-45CD-9410-D1ED3DD070FF}"/>
                  </a:ext>
                </a:extLst>
              </p:cNvPr>
              <p:cNvSpPr/>
              <p:nvPr userDrawn="1"/>
            </p:nvSpPr>
            <p:spPr>
              <a:xfrm>
                <a:off x="9968992" y="3583553"/>
                <a:ext cx="89154" cy="32765"/>
              </a:xfrm>
              <a:custGeom>
                <a:avLst/>
                <a:gdLst>
                  <a:gd name="connsiteX0" fmla="*/ 0 w 89154"/>
                  <a:gd name="connsiteY0" fmla="*/ 0 h 32765"/>
                  <a:gd name="connsiteX1" fmla="*/ 14986 w 89154"/>
                  <a:gd name="connsiteY1" fmla="*/ 32766 h 32765"/>
                  <a:gd name="connsiteX2" fmla="*/ 89154 w 89154"/>
                  <a:gd name="connsiteY2" fmla="*/ 32766 h 32765"/>
                  <a:gd name="connsiteX3" fmla="*/ 89154 w 89154"/>
                  <a:gd name="connsiteY3" fmla="*/ 23495 h 32765"/>
                  <a:gd name="connsiteX4" fmla="*/ 28448 w 89154"/>
                  <a:gd name="connsiteY4" fmla="*/ 0 h 32765"/>
                  <a:gd name="connsiteX5" fmla="*/ 0 w 89154"/>
                  <a:gd name="connsiteY5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154" h="32765">
                    <a:moveTo>
                      <a:pt x="0" y="0"/>
                    </a:moveTo>
                    <a:lnTo>
                      <a:pt x="14986" y="32766"/>
                    </a:lnTo>
                    <a:lnTo>
                      <a:pt x="89154" y="32766"/>
                    </a:lnTo>
                    <a:lnTo>
                      <a:pt x="89154" y="23495"/>
                    </a:lnTo>
                    <a:cubicBezTo>
                      <a:pt x="69469" y="14605"/>
                      <a:pt x="49149" y="6731"/>
                      <a:pt x="2844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="" xmlns:a16="http://schemas.microsoft.com/office/drawing/2014/main" id="{E82C3A82-4A3B-403E-9A6E-3245AE45006F}"/>
                  </a:ext>
                </a:extLst>
              </p:cNvPr>
              <p:cNvSpPr/>
              <p:nvPr userDrawn="1"/>
            </p:nvSpPr>
            <p:spPr>
              <a:xfrm>
                <a:off x="10003535" y="3659117"/>
                <a:ext cx="54610" cy="32892"/>
              </a:xfrm>
              <a:custGeom>
                <a:avLst/>
                <a:gdLst>
                  <a:gd name="connsiteX0" fmla="*/ 15113 w 54610"/>
                  <a:gd name="connsiteY0" fmla="*/ 32893 h 32892"/>
                  <a:gd name="connsiteX1" fmla="*/ 54610 w 54610"/>
                  <a:gd name="connsiteY1" fmla="*/ 32893 h 32892"/>
                  <a:gd name="connsiteX2" fmla="*/ 54610 w 54610"/>
                  <a:gd name="connsiteY2" fmla="*/ 0 h 32892"/>
                  <a:gd name="connsiteX3" fmla="*/ 0 w 54610"/>
                  <a:gd name="connsiteY3" fmla="*/ 0 h 32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610" h="32892">
                    <a:moveTo>
                      <a:pt x="15113" y="32893"/>
                    </a:moveTo>
                    <a:lnTo>
                      <a:pt x="54610" y="32893"/>
                    </a:lnTo>
                    <a:lnTo>
                      <a:pt x="5461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="" xmlns:a16="http://schemas.microsoft.com/office/drawing/2014/main" id="{849E9679-E732-4C07-B037-DF13F085DE88}"/>
                  </a:ext>
                </a:extLst>
              </p:cNvPr>
              <p:cNvSpPr/>
              <p:nvPr userDrawn="1"/>
            </p:nvSpPr>
            <p:spPr>
              <a:xfrm>
                <a:off x="10038207" y="3734809"/>
                <a:ext cx="19939" cy="32893"/>
              </a:xfrm>
              <a:custGeom>
                <a:avLst/>
                <a:gdLst>
                  <a:gd name="connsiteX0" fmla="*/ 14986 w 19939"/>
                  <a:gd name="connsiteY0" fmla="*/ 32893 h 32893"/>
                  <a:gd name="connsiteX1" fmla="*/ 19939 w 19939"/>
                  <a:gd name="connsiteY1" fmla="*/ 32893 h 32893"/>
                  <a:gd name="connsiteX2" fmla="*/ 19939 w 19939"/>
                  <a:gd name="connsiteY2" fmla="*/ 0 h 32893"/>
                  <a:gd name="connsiteX3" fmla="*/ 0 w 19939"/>
                  <a:gd name="connsiteY3" fmla="*/ 0 h 32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39" h="32893">
                    <a:moveTo>
                      <a:pt x="14986" y="32893"/>
                    </a:moveTo>
                    <a:lnTo>
                      <a:pt x="19939" y="32893"/>
                    </a:lnTo>
                    <a:lnTo>
                      <a:pt x="1993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="" xmlns:a16="http://schemas.microsoft.com/office/drawing/2014/main" id="{BBA930E5-2BCB-4041-B46B-849B3E8FCE6F}"/>
                  </a:ext>
                </a:extLst>
              </p:cNvPr>
              <p:cNvSpPr/>
              <p:nvPr userDrawn="1"/>
            </p:nvSpPr>
            <p:spPr>
              <a:xfrm>
                <a:off x="9244204" y="4415909"/>
                <a:ext cx="813942" cy="32766"/>
              </a:xfrm>
              <a:custGeom>
                <a:avLst/>
                <a:gdLst>
                  <a:gd name="connsiteX0" fmla="*/ 15748 w 813942"/>
                  <a:gd name="connsiteY0" fmla="*/ 32766 h 32766"/>
                  <a:gd name="connsiteX1" fmla="*/ 813942 w 813942"/>
                  <a:gd name="connsiteY1" fmla="*/ 32766 h 32766"/>
                  <a:gd name="connsiteX2" fmla="*/ 813942 w 813942"/>
                  <a:gd name="connsiteY2" fmla="*/ 0 h 32766"/>
                  <a:gd name="connsiteX3" fmla="*/ 0 w 813942"/>
                  <a:gd name="connsiteY3" fmla="*/ 0 h 32766"/>
                  <a:gd name="connsiteX4" fmla="*/ 15748 w 813942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13942" h="32766">
                    <a:moveTo>
                      <a:pt x="15748" y="32766"/>
                    </a:moveTo>
                    <a:lnTo>
                      <a:pt x="813942" y="32766"/>
                    </a:lnTo>
                    <a:lnTo>
                      <a:pt x="813942" y="0"/>
                    </a:ln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="" xmlns:a16="http://schemas.microsoft.com/office/drawing/2014/main" id="{1FC5365D-D684-428B-986E-6FAEE4CAC81A}"/>
                  </a:ext>
                </a:extLst>
              </p:cNvPr>
              <p:cNvSpPr/>
              <p:nvPr userDrawn="1"/>
            </p:nvSpPr>
            <p:spPr>
              <a:xfrm>
                <a:off x="9284336" y="4491601"/>
                <a:ext cx="773810" cy="32765"/>
              </a:xfrm>
              <a:custGeom>
                <a:avLst/>
                <a:gdLst>
                  <a:gd name="connsiteX0" fmla="*/ 21844 w 773810"/>
                  <a:gd name="connsiteY0" fmla="*/ 32766 h 32765"/>
                  <a:gd name="connsiteX1" fmla="*/ 773810 w 773810"/>
                  <a:gd name="connsiteY1" fmla="*/ 32766 h 32765"/>
                  <a:gd name="connsiteX2" fmla="*/ 773810 w 773810"/>
                  <a:gd name="connsiteY2" fmla="*/ 0 h 32765"/>
                  <a:gd name="connsiteX3" fmla="*/ 0 w 773810"/>
                  <a:gd name="connsiteY3" fmla="*/ 0 h 32765"/>
                  <a:gd name="connsiteX4" fmla="*/ 21844 w 77381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3810" h="32765">
                    <a:moveTo>
                      <a:pt x="21844" y="32766"/>
                    </a:moveTo>
                    <a:lnTo>
                      <a:pt x="773810" y="32766"/>
                    </a:lnTo>
                    <a:lnTo>
                      <a:pt x="773810" y="0"/>
                    </a:lnTo>
                    <a:lnTo>
                      <a:pt x="0" y="0"/>
                    </a:lnTo>
                    <a:cubicBezTo>
                      <a:pt x="6858" y="11176"/>
                      <a:pt x="14097" y="22098"/>
                      <a:pt x="21844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="" xmlns:a16="http://schemas.microsoft.com/office/drawing/2014/main" id="{DC3C8871-52D4-4EC1-B47B-85BECC62B7D1}"/>
                  </a:ext>
                </a:extLst>
              </p:cNvPr>
              <p:cNvSpPr/>
              <p:nvPr userDrawn="1"/>
            </p:nvSpPr>
            <p:spPr>
              <a:xfrm>
                <a:off x="9339834" y="4567166"/>
                <a:ext cx="718311" cy="32766"/>
              </a:xfrm>
              <a:custGeom>
                <a:avLst/>
                <a:gdLst>
                  <a:gd name="connsiteX0" fmla="*/ 30226 w 718311"/>
                  <a:gd name="connsiteY0" fmla="*/ 32766 h 32766"/>
                  <a:gd name="connsiteX1" fmla="*/ 718311 w 718311"/>
                  <a:gd name="connsiteY1" fmla="*/ 32766 h 32766"/>
                  <a:gd name="connsiteX2" fmla="*/ 718311 w 718311"/>
                  <a:gd name="connsiteY2" fmla="*/ 0 h 32766"/>
                  <a:gd name="connsiteX3" fmla="*/ 0 w 718311"/>
                  <a:gd name="connsiteY3" fmla="*/ 0 h 32766"/>
                  <a:gd name="connsiteX4" fmla="*/ 30226 w 718311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8311" h="32766">
                    <a:moveTo>
                      <a:pt x="30226" y="32766"/>
                    </a:moveTo>
                    <a:lnTo>
                      <a:pt x="718311" y="32766"/>
                    </a:lnTo>
                    <a:lnTo>
                      <a:pt x="718311" y="0"/>
                    </a:lnTo>
                    <a:lnTo>
                      <a:pt x="0" y="0"/>
                    </a:lnTo>
                    <a:cubicBezTo>
                      <a:pt x="9525" y="11303"/>
                      <a:pt x="19685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="" xmlns:a16="http://schemas.microsoft.com/office/drawing/2014/main" id="{96289CC8-DC72-4A9A-A9E9-0FF3BE1C351D}"/>
                  </a:ext>
                </a:extLst>
              </p:cNvPr>
              <p:cNvSpPr/>
              <p:nvPr userDrawn="1"/>
            </p:nvSpPr>
            <p:spPr>
              <a:xfrm>
                <a:off x="9417177" y="4642858"/>
                <a:ext cx="640968" cy="32766"/>
              </a:xfrm>
              <a:custGeom>
                <a:avLst/>
                <a:gdLst>
                  <a:gd name="connsiteX0" fmla="*/ 43942 w 640968"/>
                  <a:gd name="connsiteY0" fmla="*/ 32766 h 32766"/>
                  <a:gd name="connsiteX1" fmla="*/ 640968 w 640968"/>
                  <a:gd name="connsiteY1" fmla="*/ 32766 h 32766"/>
                  <a:gd name="connsiteX2" fmla="*/ 640968 w 640968"/>
                  <a:gd name="connsiteY2" fmla="*/ 0 h 32766"/>
                  <a:gd name="connsiteX3" fmla="*/ 0 w 640968"/>
                  <a:gd name="connsiteY3" fmla="*/ 0 h 32766"/>
                  <a:gd name="connsiteX4" fmla="*/ 43942 w 640968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0968" h="32766">
                    <a:moveTo>
                      <a:pt x="43942" y="32766"/>
                    </a:moveTo>
                    <a:lnTo>
                      <a:pt x="640968" y="32766"/>
                    </a:lnTo>
                    <a:lnTo>
                      <a:pt x="640968" y="0"/>
                    </a:lnTo>
                    <a:lnTo>
                      <a:pt x="0" y="0"/>
                    </a:lnTo>
                    <a:cubicBezTo>
                      <a:pt x="14097" y="11557"/>
                      <a:pt x="28702" y="22479"/>
                      <a:pt x="43942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="" xmlns:a16="http://schemas.microsoft.com/office/drawing/2014/main" id="{F7D0D936-B712-4E1B-881C-391682CE2A02}"/>
                  </a:ext>
                </a:extLst>
              </p:cNvPr>
              <p:cNvSpPr/>
              <p:nvPr userDrawn="1"/>
            </p:nvSpPr>
            <p:spPr>
              <a:xfrm>
                <a:off x="9534525" y="4718550"/>
                <a:ext cx="523493" cy="32765"/>
              </a:xfrm>
              <a:custGeom>
                <a:avLst/>
                <a:gdLst>
                  <a:gd name="connsiteX0" fmla="*/ 80391 w 523493"/>
                  <a:gd name="connsiteY0" fmla="*/ 32766 h 32765"/>
                  <a:gd name="connsiteX1" fmla="*/ 462787 w 523493"/>
                  <a:gd name="connsiteY1" fmla="*/ 32766 h 32765"/>
                  <a:gd name="connsiteX2" fmla="*/ 523493 w 523493"/>
                  <a:gd name="connsiteY2" fmla="*/ 9271 h 32765"/>
                  <a:gd name="connsiteX3" fmla="*/ 523493 w 523493"/>
                  <a:gd name="connsiteY3" fmla="*/ 0 h 32765"/>
                  <a:gd name="connsiteX4" fmla="*/ 0 w 523493"/>
                  <a:gd name="connsiteY4" fmla="*/ 0 h 32765"/>
                  <a:gd name="connsiteX5" fmla="*/ 80391 w 523493"/>
                  <a:gd name="connsiteY5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3493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83488" y="26035"/>
                      <a:pt x="503809" y="18161"/>
                      <a:pt x="523493" y="9271"/>
                    </a:cubicBezTo>
                    <a:lnTo>
                      <a:pt x="523493" y="0"/>
                    </a:lnTo>
                    <a:lnTo>
                      <a:pt x="0" y="0"/>
                    </a:lnTo>
                    <a:cubicBezTo>
                      <a:pt x="25908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="" xmlns:a16="http://schemas.microsoft.com/office/drawing/2014/main" id="{649D3FF5-F4E1-46D2-904F-07B47B33DF70}"/>
                  </a:ext>
                </a:extLst>
              </p:cNvPr>
              <p:cNvSpPr/>
              <p:nvPr/>
            </p:nvSpPr>
            <p:spPr>
              <a:xfrm>
                <a:off x="8944357" y="1755136"/>
                <a:ext cx="1113788" cy="1052828"/>
              </a:xfrm>
              <a:custGeom>
                <a:avLst/>
                <a:gdLst>
                  <a:gd name="connsiteX0" fmla="*/ 1052829 w 1113788"/>
                  <a:gd name="connsiteY0" fmla="*/ 992504 h 1052828"/>
                  <a:gd name="connsiteX1" fmla="*/ 1052829 w 1113788"/>
                  <a:gd name="connsiteY1" fmla="*/ 827150 h 1052828"/>
                  <a:gd name="connsiteX2" fmla="*/ 887348 w 1113788"/>
                  <a:gd name="connsiteY2" fmla="*/ 827150 h 1052828"/>
                  <a:gd name="connsiteX3" fmla="*/ 887475 w 1113788"/>
                  <a:gd name="connsiteY3" fmla="*/ 661669 h 1052828"/>
                  <a:gd name="connsiteX4" fmla="*/ 721994 w 1113788"/>
                  <a:gd name="connsiteY4" fmla="*/ 661669 h 1052828"/>
                  <a:gd name="connsiteX5" fmla="*/ 721994 w 1113788"/>
                  <a:gd name="connsiteY5" fmla="*/ 496315 h 1052828"/>
                  <a:gd name="connsiteX6" fmla="*/ 556513 w 1113788"/>
                  <a:gd name="connsiteY6" fmla="*/ 496315 h 1052828"/>
                  <a:gd name="connsiteX7" fmla="*/ 556513 w 1113788"/>
                  <a:gd name="connsiteY7" fmla="*/ 330835 h 1052828"/>
                  <a:gd name="connsiteX8" fmla="*/ 391160 w 1113788"/>
                  <a:gd name="connsiteY8" fmla="*/ 330835 h 1052828"/>
                  <a:gd name="connsiteX9" fmla="*/ 391160 w 1113788"/>
                  <a:gd name="connsiteY9" fmla="*/ 165481 h 1052828"/>
                  <a:gd name="connsiteX10" fmla="*/ 225679 w 1113788"/>
                  <a:gd name="connsiteY10" fmla="*/ 165481 h 1052828"/>
                  <a:gd name="connsiteX11" fmla="*/ 225679 w 1113788"/>
                  <a:gd name="connsiteY11" fmla="*/ 0 h 1052828"/>
                  <a:gd name="connsiteX12" fmla="*/ 60325 w 1113788"/>
                  <a:gd name="connsiteY12" fmla="*/ 0 h 1052828"/>
                  <a:gd name="connsiteX13" fmla="*/ 0 w 1113788"/>
                  <a:gd name="connsiteY13" fmla="*/ 60325 h 1052828"/>
                  <a:gd name="connsiteX14" fmla="*/ 165481 w 1113788"/>
                  <a:gd name="connsiteY14" fmla="*/ 60325 h 1052828"/>
                  <a:gd name="connsiteX15" fmla="*/ 165354 w 1113788"/>
                  <a:gd name="connsiteY15" fmla="*/ 165481 h 1052828"/>
                  <a:gd name="connsiteX16" fmla="*/ 165354 w 1113788"/>
                  <a:gd name="connsiteY16" fmla="*/ 225806 h 1052828"/>
                  <a:gd name="connsiteX17" fmla="*/ 330835 w 1113788"/>
                  <a:gd name="connsiteY17" fmla="*/ 225806 h 1052828"/>
                  <a:gd name="connsiteX18" fmla="*/ 330835 w 1113788"/>
                  <a:gd name="connsiteY18" fmla="*/ 330835 h 1052828"/>
                  <a:gd name="connsiteX19" fmla="*/ 330835 w 1113788"/>
                  <a:gd name="connsiteY19" fmla="*/ 391160 h 1052828"/>
                  <a:gd name="connsiteX20" fmla="*/ 496315 w 1113788"/>
                  <a:gd name="connsiteY20" fmla="*/ 391160 h 1052828"/>
                  <a:gd name="connsiteX21" fmla="*/ 496188 w 1113788"/>
                  <a:gd name="connsiteY21" fmla="*/ 496315 h 1052828"/>
                  <a:gd name="connsiteX22" fmla="*/ 496188 w 1113788"/>
                  <a:gd name="connsiteY22" fmla="*/ 556640 h 1052828"/>
                  <a:gd name="connsiteX23" fmla="*/ 661669 w 1113788"/>
                  <a:gd name="connsiteY23" fmla="*/ 556640 h 1052828"/>
                  <a:gd name="connsiteX24" fmla="*/ 661669 w 1113788"/>
                  <a:gd name="connsiteY24" fmla="*/ 661669 h 1052828"/>
                  <a:gd name="connsiteX25" fmla="*/ 661669 w 1113788"/>
                  <a:gd name="connsiteY25" fmla="*/ 721994 h 1052828"/>
                  <a:gd name="connsiteX26" fmla="*/ 721994 w 1113788"/>
                  <a:gd name="connsiteY26" fmla="*/ 721994 h 1052828"/>
                  <a:gd name="connsiteX27" fmla="*/ 827150 w 1113788"/>
                  <a:gd name="connsiteY27" fmla="*/ 721994 h 1052828"/>
                  <a:gd name="connsiteX28" fmla="*/ 827023 w 1113788"/>
                  <a:gd name="connsiteY28" fmla="*/ 827150 h 1052828"/>
                  <a:gd name="connsiteX29" fmla="*/ 827023 w 1113788"/>
                  <a:gd name="connsiteY29" fmla="*/ 887475 h 1052828"/>
                  <a:gd name="connsiteX30" fmla="*/ 992504 w 1113788"/>
                  <a:gd name="connsiteY30" fmla="*/ 887475 h 1052828"/>
                  <a:gd name="connsiteX31" fmla="*/ 992504 w 1113788"/>
                  <a:gd name="connsiteY31" fmla="*/ 992504 h 1052828"/>
                  <a:gd name="connsiteX32" fmla="*/ 992504 w 1113788"/>
                  <a:gd name="connsiteY32" fmla="*/ 1052829 h 1052828"/>
                  <a:gd name="connsiteX33" fmla="*/ 1113789 w 1113788"/>
                  <a:gd name="connsiteY33" fmla="*/ 1052829 h 1052828"/>
                  <a:gd name="connsiteX34" fmla="*/ 1113789 w 1113788"/>
                  <a:gd name="connsiteY34" fmla="*/ 992504 h 1052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113788" h="1052828">
                    <a:moveTo>
                      <a:pt x="1052829" y="992504"/>
                    </a:moveTo>
                    <a:lnTo>
                      <a:pt x="1052829" y="827150"/>
                    </a:lnTo>
                    <a:lnTo>
                      <a:pt x="887348" y="827150"/>
                    </a:lnTo>
                    <a:lnTo>
                      <a:pt x="887475" y="661669"/>
                    </a:lnTo>
                    <a:lnTo>
                      <a:pt x="721994" y="661669"/>
                    </a:lnTo>
                    <a:lnTo>
                      <a:pt x="721994" y="496315"/>
                    </a:lnTo>
                    <a:lnTo>
                      <a:pt x="556513" y="496315"/>
                    </a:lnTo>
                    <a:lnTo>
                      <a:pt x="556513" y="330835"/>
                    </a:lnTo>
                    <a:lnTo>
                      <a:pt x="391160" y="330835"/>
                    </a:lnTo>
                    <a:lnTo>
                      <a:pt x="391160" y="165481"/>
                    </a:lnTo>
                    <a:lnTo>
                      <a:pt x="225679" y="165481"/>
                    </a:lnTo>
                    <a:lnTo>
                      <a:pt x="225679" y="0"/>
                    </a:lnTo>
                    <a:lnTo>
                      <a:pt x="60325" y="0"/>
                    </a:lnTo>
                    <a:lnTo>
                      <a:pt x="0" y="60325"/>
                    </a:lnTo>
                    <a:lnTo>
                      <a:pt x="165481" y="60325"/>
                    </a:lnTo>
                    <a:lnTo>
                      <a:pt x="165354" y="165481"/>
                    </a:lnTo>
                    <a:lnTo>
                      <a:pt x="165354" y="225806"/>
                    </a:lnTo>
                    <a:lnTo>
                      <a:pt x="330835" y="225806"/>
                    </a:lnTo>
                    <a:lnTo>
                      <a:pt x="330835" y="330835"/>
                    </a:lnTo>
                    <a:lnTo>
                      <a:pt x="330835" y="391160"/>
                    </a:lnTo>
                    <a:lnTo>
                      <a:pt x="496315" y="391160"/>
                    </a:lnTo>
                    <a:lnTo>
                      <a:pt x="496188" y="496315"/>
                    </a:lnTo>
                    <a:lnTo>
                      <a:pt x="496188" y="556640"/>
                    </a:lnTo>
                    <a:lnTo>
                      <a:pt x="661669" y="556640"/>
                    </a:lnTo>
                    <a:lnTo>
                      <a:pt x="661669" y="661669"/>
                    </a:lnTo>
                    <a:lnTo>
                      <a:pt x="661669" y="721994"/>
                    </a:lnTo>
                    <a:lnTo>
                      <a:pt x="721994" y="721994"/>
                    </a:lnTo>
                    <a:lnTo>
                      <a:pt x="827150" y="721994"/>
                    </a:lnTo>
                    <a:lnTo>
                      <a:pt x="827023" y="827150"/>
                    </a:lnTo>
                    <a:lnTo>
                      <a:pt x="827023" y="887475"/>
                    </a:lnTo>
                    <a:lnTo>
                      <a:pt x="992504" y="887475"/>
                    </a:lnTo>
                    <a:lnTo>
                      <a:pt x="992504" y="992504"/>
                    </a:lnTo>
                    <a:lnTo>
                      <a:pt x="992504" y="1052829"/>
                    </a:lnTo>
                    <a:lnTo>
                      <a:pt x="1113789" y="1052829"/>
                    </a:lnTo>
                    <a:lnTo>
                      <a:pt x="1113789" y="992504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="" xmlns:a16="http://schemas.microsoft.com/office/drawing/2014/main" id="{46D03EF2-9E11-4797-921F-08C9961B1A16}"/>
                  </a:ext>
                </a:extLst>
              </p:cNvPr>
              <p:cNvSpPr/>
              <p:nvPr/>
            </p:nvSpPr>
            <p:spPr>
              <a:xfrm rot="-2700000">
                <a:off x="6261017" y="7108652"/>
                <a:ext cx="396743" cy="396743"/>
              </a:xfrm>
              <a:custGeom>
                <a:avLst/>
                <a:gdLst>
                  <a:gd name="connsiteX0" fmla="*/ 396744 w 396743"/>
                  <a:gd name="connsiteY0" fmla="*/ 198372 h 396743"/>
                  <a:gd name="connsiteX1" fmla="*/ 198372 w 396743"/>
                  <a:gd name="connsiteY1" fmla="*/ 396743 h 396743"/>
                  <a:gd name="connsiteX2" fmla="*/ 0 w 396743"/>
                  <a:gd name="connsiteY2" fmla="*/ 198372 h 396743"/>
                  <a:gd name="connsiteX3" fmla="*/ 198372 w 396743"/>
                  <a:gd name="connsiteY3" fmla="*/ 0 h 396743"/>
                  <a:gd name="connsiteX4" fmla="*/ 396744 w 396743"/>
                  <a:gd name="connsiteY4" fmla="*/ 198372 h 396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6743" h="396743">
                    <a:moveTo>
                      <a:pt x="396744" y="198372"/>
                    </a:moveTo>
                    <a:cubicBezTo>
                      <a:pt x="396744" y="307930"/>
                      <a:pt x="307930" y="396743"/>
                      <a:pt x="198372" y="396743"/>
                    </a:cubicBezTo>
                    <a:cubicBezTo>
                      <a:pt x="88814" y="396743"/>
                      <a:pt x="0" y="307930"/>
                      <a:pt x="0" y="198372"/>
                    </a:cubicBezTo>
                    <a:cubicBezTo>
                      <a:pt x="0" y="88814"/>
                      <a:pt x="88814" y="0"/>
                      <a:pt x="198372" y="0"/>
                    </a:cubicBezTo>
                    <a:cubicBezTo>
                      <a:pt x="307930" y="0"/>
                      <a:pt x="396744" y="88814"/>
                      <a:pt x="396744" y="19837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47179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4149000"/>
            <a:ext cx="8976000" cy="27110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3500000" algn="b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65631" y="375112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9989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6861000" y="0"/>
            <a:ext cx="5326567" cy="6860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5184000"/>
            <a:ext cx="3531000" cy="167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43190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CDEB28-B214-4A65-9CFF-3052859A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5D21D-D4A9-4E80-B2E0-922872743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1"/>
            <a:ext cx="10515600" cy="41719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47B320-58C3-4DBF-A296-EBEC857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DFA83A8-4039-4938-97D2-6B80C63A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ADD809-D4AD-4728-97EC-7028906F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D438EE6-A199-4C90-A36F-23760ECB52C1}"/>
              </a:ext>
            </a:extLst>
          </p:cNvPr>
          <p:cNvSpPr/>
          <p:nvPr userDrawn="1"/>
        </p:nvSpPr>
        <p:spPr>
          <a:xfrm>
            <a:off x="0" y="6176962"/>
            <a:ext cx="12187567" cy="6830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161805B-D72F-4036-927F-88EF4E2739F0}"/>
              </a:ext>
            </a:extLst>
          </p:cNvPr>
          <p:cNvSpPr/>
          <p:nvPr userDrawn="1"/>
        </p:nvSpPr>
        <p:spPr>
          <a:xfrm>
            <a:off x="0" y="1646238"/>
            <a:ext cx="12192000" cy="1793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89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E8277-7A9E-42D5-8116-5A6B10DE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D397DC-F0AA-4929-B157-144B3308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B51BF0-D7FD-4055-9ED0-D111666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196E0C6-626F-4D9A-938C-70599D2F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ED1FD2-9FAD-499F-86DC-06718595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37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EC5A4-3B24-4F1C-B28C-39C4C7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C7AE0C-FF0D-4332-B49E-3B6B79ECF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BCDFB5-C2F3-4AC2-9052-24058850C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1159F2-B661-4598-8FF8-5D4A47C5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71E864-CAF8-4B65-B946-E2A52EA0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9CAB32-FCC0-4040-964B-9EAAAB16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71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DAEEB1-002A-4FCE-89FE-4A08B3CB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82A806-4929-4C56-86D0-6BB4C828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53604A8-E615-45F1-A383-70A0DBC8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4915D5-08FE-4498-B2C9-E11D90889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61C468-33C0-4A89-9E00-758987B02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49DA2D8-F498-4A02-84FB-4A29C26D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42AB6F8-5F7A-4277-9249-A2B12CD3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3C17D11-7E3E-4EA5-9D51-3CAD8A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649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BBE04-3D4C-49C5-8433-7657C54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8B70D68-1350-43C2-BFF0-87BC3FAA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2F355E9-67BC-4E51-B9C5-CCC1DECD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1667EB-355F-4E9A-8183-FDFE49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55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2C3B37D-6568-4C64-BFCF-70D6732F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685F413-180A-410E-94F2-BF5D7D5E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7B98603-6EE0-42FD-A07A-FFECE42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11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1C446B-51D6-40B2-9473-B57A997B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A7C6C79-DA40-490C-9CA8-7AC21CF1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F4322C-FE74-4650-B1D4-D03FDB859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30ED1B-540E-4DE7-8E5E-DCCFE0F34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EF205E-BA47-48C8-88BF-B84A32F9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6"/>
            <a:extLst>
              <a:ext uri="{FF2B5EF4-FFF2-40B4-BE49-F238E27FC236}">
                <a16:creationId xmlns="" xmlns:a16="http://schemas.microsoft.com/office/drawing/2014/main" id="{8856EEBA-578F-43FB-94EF-29B9A31542C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>
            <a:extLst>
              <a:ext uri="{FF2B5EF4-FFF2-40B4-BE49-F238E27FC236}">
                <a16:creationId xmlns="" xmlns:a16="http://schemas.microsoft.com/office/drawing/2014/main" id="{B48ED734-0822-4ED7-8974-1AA5935F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9044" y="1111474"/>
            <a:ext cx="6258094" cy="448072"/>
          </a:xfrm>
        </p:spPr>
        <p:txBody>
          <a:bodyPr rtlCol="0">
            <a:noAutofit/>
          </a:bodyPr>
          <a:lstStyle/>
          <a:p>
            <a:pPr rtl="0"/>
            <a:r>
              <a:rPr lang="ru-RU" sz="3600" dirty="0" err="1" smtClean="0"/>
              <a:t>Иинженерный</a:t>
            </a:r>
            <a:r>
              <a:rPr lang="ru-RU" sz="3600" dirty="0" smtClean="0"/>
              <a:t> класс</a:t>
            </a:r>
            <a:endParaRPr lang="ru-RU" sz="3600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A9C8ACF4-31E3-48AC-BB3C-9C2D5E6F37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88542" y="1559546"/>
            <a:ext cx="4579388" cy="268940"/>
          </a:xfrm>
        </p:spPr>
        <p:txBody>
          <a:bodyPr rtlCol="0">
            <a:no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</a:rPr>
              <a:t>Технологический профиль 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3227409B-3A29-46C2-9868-336B5E019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6443" y="4133594"/>
            <a:ext cx="7964128" cy="1394244"/>
          </a:xfrm>
        </p:spPr>
        <p:txBody>
          <a:bodyPr rtlCol="0"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Углубленное изучение: </a:t>
            </a:r>
            <a:r>
              <a:rPr lang="ru-RU" sz="2000" i="1" dirty="0" smtClean="0">
                <a:solidFill>
                  <a:schemeClr val="tx1"/>
                </a:solidFill>
              </a:rPr>
              <a:t>математика, информатика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Элективные курсы: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«</a:t>
            </a:r>
            <a:r>
              <a:rPr lang="ru-RU" sz="1800" i="1" dirty="0" smtClean="0">
                <a:solidFill>
                  <a:schemeClr val="tx1"/>
                </a:solidFill>
              </a:rPr>
              <a:t>Черчение и </a:t>
            </a:r>
            <a:r>
              <a:rPr lang="ru-RU" sz="1800" i="1" dirty="0" err="1" smtClean="0">
                <a:solidFill>
                  <a:schemeClr val="tx1"/>
                </a:solidFill>
              </a:rPr>
              <a:t>преспектива</a:t>
            </a:r>
            <a:r>
              <a:rPr lang="ru-RU" sz="1800" i="1" dirty="0" smtClean="0">
                <a:solidFill>
                  <a:schemeClr val="tx1"/>
                </a:solidFill>
              </a:rPr>
              <a:t>»</a:t>
            </a:r>
            <a:r>
              <a:rPr lang="ru-RU" sz="1800" i="1" dirty="0">
                <a:solidFill>
                  <a:schemeClr val="tx1"/>
                </a:solidFill>
              </a:rPr>
              <a:t/>
            </a:r>
            <a:br>
              <a:rPr lang="ru-RU" sz="1800" i="1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Внеурочная </a:t>
            </a:r>
            <a:r>
              <a:rPr lang="ru-RU" sz="2400" dirty="0">
                <a:solidFill>
                  <a:schemeClr val="tx1"/>
                </a:solidFill>
              </a:rPr>
              <a:t>деятельность: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«</a:t>
            </a:r>
            <a:r>
              <a:rPr lang="ru-RU" sz="1800" i="1" dirty="0">
                <a:solidFill>
                  <a:schemeClr val="tx1"/>
                </a:solidFill>
              </a:rPr>
              <a:t>Л</a:t>
            </a:r>
            <a:r>
              <a:rPr lang="ru-RU" sz="1800" i="1" dirty="0" smtClean="0">
                <a:solidFill>
                  <a:schemeClr val="tx1"/>
                </a:solidFill>
              </a:rPr>
              <a:t>абораторный химический анализ»</a:t>
            </a:r>
            <a:r>
              <a:rPr lang="ru-RU" sz="1800" i="1" dirty="0">
                <a:solidFill>
                  <a:schemeClr val="tx1"/>
                </a:solidFill>
              </a:rPr>
              <a:t/>
            </a:r>
            <a:br>
              <a:rPr lang="ru-RU" sz="1800" i="1" dirty="0">
                <a:solidFill>
                  <a:schemeClr val="tx1"/>
                </a:solidFill>
              </a:rPr>
            </a:br>
            <a:r>
              <a:rPr lang="ru-RU" sz="1800" i="1" dirty="0" smtClean="0">
                <a:solidFill>
                  <a:schemeClr val="tx1"/>
                </a:solidFill>
              </a:rPr>
              <a:t>«Практикум по физике»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Подготовка к сдаче профильных предметов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>(</a:t>
            </a:r>
            <a:r>
              <a:rPr lang="ru-RU" sz="1800" i="1" dirty="0">
                <a:solidFill>
                  <a:schemeClr val="tx1"/>
                </a:solidFill>
              </a:rPr>
              <a:t>Платные образовательные услуги)</a:t>
            </a:r>
            <a:br>
              <a:rPr lang="ru-RU" sz="1800" i="1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Проектная деятельность и Олимпиадное движение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Сотрудничество с </a:t>
            </a:r>
            <a:r>
              <a:rPr lang="ru-RU" sz="2400" dirty="0" smtClean="0">
                <a:solidFill>
                  <a:schemeClr val="tx1"/>
                </a:solidFill>
              </a:rPr>
              <a:t>РУДН им. </a:t>
            </a:r>
            <a:r>
              <a:rPr lang="ru-RU" sz="2400" dirty="0" err="1" smtClean="0">
                <a:solidFill>
                  <a:schemeClr val="tx1"/>
                </a:solidFill>
              </a:rPr>
              <a:t>Патриса</a:t>
            </a:r>
            <a:r>
              <a:rPr lang="ru-RU" sz="2400" dirty="0" smtClean="0">
                <a:solidFill>
                  <a:schemeClr val="tx1"/>
                </a:solidFill>
              </a:rPr>
              <a:t> Лумумбы, академией «</a:t>
            </a:r>
            <a:r>
              <a:rPr lang="ru-RU" sz="2400" dirty="0" err="1" smtClean="0">
                <a:solidFill>
                  <a:schemeClr val="tx1"/>
                </a:solidFill>
              </a:rPr>
              <a:t>Росатом</a:t>
            </a:r>
            <a:r>
              <a:rPr lang="ru-RU" sz="2400" dirty="0" smtClean="0">
                <a:solidFill>
                  <a:schemeClr val="tx1"/>
                </a:solidFill>
              </a:rPr>
              <a:t>» 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3" name="Текст 72">
            <a:extLst>
              <a:ext uri="{FF2B5EF4-FFF2-40B4-BE49-F238E27FC236}">
                <a16:creationId xmlns="" xmlns:a16="http://schemas.microsoft.com/office/drawing/2014/main" id="{789CFCD2-E733-4A87-9274-6E84976A0B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67015" y="1909953"/>
            <a:ext cx="4837723" cy="451876"/>
          </a:xfrm>
        </p:spPr>
        <p:txBody>
          <a:bodyPr rtlCol="0">
            <a:noAutofit/>
          </a:bodyPr>
          <a:lstStyle/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Главное результат: </a:t>
            </a:r>
          </a:p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УСПЕШНЫЕ по собственному выбору</a:t>
            </a:r>
            <a:endParaRPr lang="ru-RU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0" name="Текст 69">
            <a:extLst>
              <a:ext uri="{FF2B5EF4-FFF2-40B4-BE49-F238E27FC236}">
                <a16:creationId xmlns="" xmlns:a16="http://schemas.microsoft.com/office/drawing/2014/main" id="{D1F0F70E-1FDE-4EC5-8523-91F510127F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29415" y="6468647"/>
            <a:ext cx="3032369" cy="451876"/>
          </a:xfrm>
        </p:spPr>
        <p:txBody>
          <a:bodyPr rtlCol="0">
            <a:normAutofit/>
          </a:bodyPr>
          <a:lstStyle/>
          <a:p>
            <a:pPr rtl="0"/>
            <a:r>
              <a:rPr lang="ru-RU" sz="1400" dirty="0" smtClean="0">
                <a:solidFill>
                  <a:schemeClr val="tx1"/>
                </a:solidFill>
              </a:rPr>
              <a:t>Учебный год 2024 - 2025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Текст 15">
            <a:extLst>
              <a:ext uri="{FF2B5EF4-FFF2-40B4-BE49-F238E27FC236}">
                <a16:creationId xmlns="" xmlns:a16="http://schemas.microsoft.com/office/drawing/2014/main" id="{BC459E53-3934-D8AC-2D20-21AA12A0B8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654" y="711629"/>
            <a:ext cx="2256585" cy="249331"/>
          </a:xfrm>
        </p:spPr>
        <p:txBody>
          <a:bodyPr rtlCol="0">
            <a:normAutofit fontScale="85000" lnSpcReduction="20000"/>
          </a:bodyPr>
          <a:lstStyle/>
          <a:p>
            <a:pPr rtl="0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5DF7E05-6ACF-C63A-A5DF-E841E1FB064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3150" y="110420"/>
            <a:ext cx="3555392" cy="2898252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8545" y="4590196"/>
            <a:ext cx="15843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8175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23</Words>
  <Application>Microsoft Office PowerPoint</Application>
  <PresentationFormat>Произвольный</PresentationFormat>
  <Paragraphs>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Иинженерный класс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XXX</cp:lastModifiedBy>
  <cp:revision>37</cp:revision>
  <cp:lastPrinted>2024-02-08T10:58:57Z</cp:lastPrinted>
  <dcterms:created xsi:type="dcterms:W3CDTF">2021-05-05T06:53:09Z</dcterms:created>
  <dcterms:modified xsi:type="dcterms:W3CDTF">2024-06-11T12:56:23Z</dcterms:modified>
</cp:coreProperties>
</file>