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DE3003-C145-48A7-A124-4A080A6F2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237" y="3735375"/>
            <a:ext cx="6213895" cy="57871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Углубленное изучение: </a:t>
            </a:r>
            <a:r>
              <a:rPr lang="ru-RU" sz="1800" i="1" dirty="0" smtClean="0">
                <a:solidFill>
                  <a:schemeClr val="tx1"/>
                </a:solidFill>
              </a:rPr>
              <a:t>английский язык, обществознание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Элективные курсы: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i="1" dirty="0" smtClean="0">
                <a:solidFill>
                  <a:schemeClr val="tx1"/>
                </a:solidFill>
              </a:rPr>
              <a:t>Введение в педагогику»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«Основы психологии»</a:t>
            </a:r>
            <a:r>
              <a:rPr lang="ru-RU" sz="1800" i="1" dirty="0" smtClean="0">
                <a:solidFill>
                  <a:schemeClr val="tx1"/>
                </a:solidFill>
              </a:rPr>
              <a:t/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Внеурочная деятельность: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i="1" dirty="0" smtClean="0">
                <a:solidFill>
                  <a:schemeClr val="tx1"/>
                </a:solidFill>
              </a:rPr>
              <a:t>Разговорный французский»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«Ораторское мастерство»</a:t>
            </a: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Подготовка к сдаче профильных предметов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</a:rPr>
              <a:t>Платные образовательные услуги)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Проектная деятельность и Олимпиадное движение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Сотрудничество с МПГУ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018EB4E-1747-6C41-DCE3-F2C0141EDF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9948" y="1703221"/>
            <a:ext cx="3377381" cy="31489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826CDC-3B87-E900-3D11-77866C397D94}"/>
              </a:ext>
            </a:extLst>
          </p:cNvPr>
          <p:cNvSpPr txBox="1"/>
          <p:nvPr/>
        </p:nvSpPr>
        <p:spPr>
          <a:xfrm>
            <a:off x="968934" y="281077"/>
            <a:ext cx="5447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+mj-lt"/>
              </a:rPr>
              <a:t>Педагогический класс</a:t>
            </a:r>
            <a:endParaRPr lang="ru-RU" sz="3200" b="1" dirty="0">
              <a:solidFill>
                <a:srgbClr val="7030A0"/>
              </a:solidFill>
              <a:latin typeface="+mj-lt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</a:rPr>
              <a:t>Социально-гуманитарный</a:t>
            </a:r>
            <a:endParaRPr lang="ru-RU" sz="2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54B045-383A-76AF-F277-161209BFAE79}"/>
              </a:ext>
            </a:extLst>
          </p:cNvPr>
          <p:cNvSpPr txBox="1"/>
          <p:nvPr/>
        </p:nvSpPr>
        <p:spPr>
          <a:xfrm>
            <a:off x="696895" y="6384303"/>
            <a:ext cx="624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Главное результат: УСПЕШНЫЕ по собственному выбору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35F331D-95D5-9A6F-492F-89C6D20BCE49}"/>
              </a:ext>
            </a:extLst>
          </p:cNvPr>
          <p:cNvSpPr txBox="1"/>
          <p:nvPr/>
        </p:nvSpPr>
        <p:spPr>
          <a:xfrm>
            <a:off x="8904303" y="6226952"/>
            <a:ext cx="290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Учебный год 2024 - 2025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2492" y="4365065"/>
            <a:ext cx="1808772" cy="1746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455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15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Углубленное изучение: английский язык, обществознание Элективные курсы: «Введение в педагогику» «Основы психологии» Внеурочная деятельность: «Разговорный французский» «Ораторское мастерство» Подготовка к сдаче профильных предметов (Платные образовательные услуги) Проектная деятельность и Олимпиадное движение Сотрудничество с МПГУ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37</cp:revision>
  <cp:lastPrinted>2024-02-08T10:58:57Z</cp:lastPrinted>
  <dcterms:created xsi:type="dcterms:W3CDTF">2021-05-05T06:53:09Z</dcterms:created>
  <dcterms:modified xsi:type="dcterms:W3CDTF">2024-06-11T12:55:37Z</dcterms:modified>
</cp:coreProperties>
</file>