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2" d="100"/>
          <a:sy n="122" d="100"/>
        </p:scale>
        <p:origin x="-72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EA5AE-CD1D-4BB3-AAAF-35FEBE5829E7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9A7BC-2AD6-4087-8C26-EF6C82F02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1248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6A506-FAD8-42E2-874A-D6FF17050200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79F1-340E-4DE1-9AF4-A8841B1443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097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C8A5BD-F3E3-4A03-A003-9D63B710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928" y="509422"/>
            <a:ext cx="6213895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="" xmlns:a16="http://schemas.microsoft.com/office/drawing/2014/main" id="{B2CD82D2-BFB3-4B32-BAAF-7009848A216C}"/>
              </a:ext>
            </a:extLst>
          </p:cNvPr>
          <p:cNvSpPr/>
          <p:nvPr userDrawn="1"/>
        </p:nvSpPr>
        <p:spPr>
          <a:xfrm>
            <a:off x="7073661" y="1462672"/>
            <a:ext cx="3942271" cy="3692106"/>
          </a:xfrm>
          <a:prstGeom prst="frame">
            <a:avLst>
              <a:gd name="adj1" fmla="val 8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="" xmlns:a16="http://schemas.microsoft.com/office/drawing/2014/main" id="{9F4B6123-40BE-4E21-A048-402172CE3EDB}"/>
              </a:ext>
            </a:extLst>
          </p:cNvPr>
          <p:cNvSpPr/>
          <p:nvPr userDrawn="1"/>
        </p:nvSpPr>
        <p:spPr>
          <a:xfrm>
            <a:off x="6028427" y="3509963"/>
            <a:ext cx="2090467" cy="1957812"/>
          </a:xfrm>
          <a:prstGeom prst="frame">
            <a:avLst>
              <a:gd name="adj1" fmla="val 50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="" xmlns:a16="http://schemas.microsoft.com/office/drawing/2014/main" id="{65AE3CB2-356C-4971-A983-7D730366CCA3}"/>
              </a:ext>
            </a:extLst>
          </p:cNvPr>
          <p:cNvSpPr/>
          <p:nvPr userDrawn="1"/>
        </p:nvSpPr>
        <p:spPr>
          <a:xfrm>
            <a:off x="10341045" y="1863306"/>
            <a:ext cx="1372189" cy="1285114"/>
          </a:xfrm>
          <a:prstGeom prst="frame">
            <a:avLst>
              <a:gd name="adj1" fmla="val 215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>
            <a:extLst>
              <a:ext uri="{FF2B5EF4-FFF2-40B4-BE49-F238E27FC236}">
                <a16:creationId xmlns="" xmlns:a16="http://schemas.microsoft.com/office/drawing/2014/main" id="{A3AC2540-8CC3-4880-973D-39C4A5B2C866}"/>
              </a:ext>
            </a:extLst>
          </p:cNvPr>
          <p:cNvSpPr/>
          <p:nvPr userDrawn="1"/>
        </p:nvSpPr>
        <p:spPr>
          <a:xfrm>
            <a:off x="10899120" y="5253486"/>
            <a:ext cx="864435" cy="809580"/>
          </a:xfrm>
          <a:prstGeom prst="frame">
            <a:avLst>
              <a:gd name="adj1" fmla="val 1801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="" xmlns:a16="http://schemas.microsoft.com/office/drawing/2014/main" id="{24B37C98-C20F-4572-A0B3-9A30C060E673}"/>
              </a:ext>
            </a:extLst>
          </p:cNvPr>
          <p:cNvSpPr/>
          <p:nvPr userDrawn="1"/>
        </p:nvSpPr>
        <p:spPr>
          <a:xfrm>
            <a:off x="7073660" y="367769"/>
            <a:ext cx="864435" cy="809580"/>
          </a:xfrm>
          <a:prstGeom prst="frame">
            <a:avLst>
              <a:gd name="adj1" fmla="val 507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BE2704EA-4FB2-4C03-8579-31DE623FBACB}"/>
              </a:ext>
            </a:extLst>
          </p:cNvPr>
          <p:cNvCxnSpPr/>
          <p:nvPr userDrawn="1"/>
        </p:nvCxnSpPr>
        <p:spPr>
          <a:xfrm>
            <a:off x="324928" y="3148420"/>
            <a:ext cx="3256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мка 13">
            <a:extLst>
              <a:ext uri="{FF2B5EF4-FFF2-40B4-BE49-F238E27FC236}">
                <a16:creationId xmlns="" xmlns:a16="http://schemas.microsoft.com/office/drawing/2014/main" id="{D0405E18-A2A3-481D-9AAA-A0F57E658EFD}"/>
              </a:ext>
            </a:extLst>
          </p:cNvPr>
          <p:cNvSpPr/>
          <p:nvPr userDrawn="1"/>
        </p:nvSpPr>
        <p:spPr>
          <a:xfrm>
            <a:off x="1551319" y="4251064"/>
            <a:ext cx="2090468" cy="1957813"/>
          </a:xfrm>
          <a:prstGeom prst="frame">
            <a:avLst>
              <a:gd name="adj1" fmla="val 87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>
            <a:extLst>
              <a:ext uri="{FF2B5EF4-FFF2-40B4-BE49-F238E27FC236}">
                <a16:creationId xmlns="" xmlns:a16="http://schemas.microsoft.com/office/drawing/2014/main" id="{856D71DE-E397-4F9D-B792-3C8AD992C725}"/>
              </a:ext>
            </a:extLst>
          </p:cNvPr>
          <p:cNvSpPr/>
          <p:nvPr userDrawn="1"/>
        </p:nvSpPr>
        <p:spPr>
          <a:xfrm>
            <a:off x="3728041" y="3870805"/>
            <a:ext cx="1108512" cy="1038169"/>
          </a:xfrm>
          <a:prstGeom prst="frame">
            <a:avLst>
              <a:gd name="adj1" fmla="val 507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25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CE1B61-6B95-4BD5-8A8D-1D38E044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D949E-00E3-4E89-BDBA-3FEE4D9B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E0EA7D8-F2EA-4924-A23F-7DC5190A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D0787AF-BD7C-48AB-A66B-871CED0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50788B5-9088-4EE2-923A-0F8A8A4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2B19A3-EB7D-4A88-8805-5E6C27AF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03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2D1719-7033-4D9A-9FD6-5DBEEA69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DCF4EE6-5B59-496F-9D4D-61B4B4862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385C1F-4137-489E-8BEA-D8770E3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97D53E-C5F2-419B-B7DE-B8FDEAA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728815-9B6A-47ED-A1C6-758ED027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21465B1-5930-48A5-949C-78766C9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74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55384A-2762-4F3E-8806-B3A5C6F0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41E803A-2F86-42B3-8A99-5778A46F3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3EFCBE6-377D-45C4-B439-8BA847A3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1868BC-E866-4191-ADB2-04008F04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3D40CB-055A-4876-8367-E24403B1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778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EBD639C-F8D5-4C53-BDD5-46D7145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FC63352-AA8D-4692-8689-35F8ACF4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AF3408F-67D7-410B-8DC0-BC1D187E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A86EB4D-4E1A-43CD-AECA-1F260BD2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90ED966-1029-4BE5-A6D1-395C76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559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4149000"/>
            <a:ext cx="8976000" cy="27110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3500000" algn="b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65631" y="375112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9989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6861000" y="0"/>
            <a:ext cx="5326567" cy="6860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5184000"/>
            <a:ext cx="3531000" cy="167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43190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CDEB28-B214-4A65-9CFF-3052859A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5D21D-D4A9-4E80-B2E0-922872743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1"/>
            <a:ext cx="10515600" cy="41719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47B320-58C3-4DBF-A296-EBEC857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DFA83A8-4039-4938-97D2-6B80C63A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ADD809-D4AD-4728-97EC-7028906F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D438EE6-A199-4C90-A36F-23760ECB52C1}"/>
              </a:ext>
            </a:extLst>
          </p:cNvPr>
          <p:cNvSpPr/>
          <p:nvPr userDrawn="1"/>
        </p:nvSpPr>
        <p:spPr>
          <a:xfrm>
            <a:off x="0" y="6176962"/>
            <a:ext cx="12187567" cy="6830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161805B-D72F-4036-927F-88EF4E2739F0}"/>
              </a:ext>
            </a:extLst>
          </p:cNvPr>
          <p:cNvSpPr/>
          <p:nvPr userDrawn="1"/>
        </p:nvSpPr>
        <p:spPr>
          <a:xfrm>
            <a:off x="0" y="1646238"/>
            <a:ext cx="12192000" cy="1793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89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E8277-7A9E-42D5-8116-5A6B10DE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D397DC-F0AA-4929-B157-144B3308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B51BF0-D7FD-4055-9ED0-D111666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196E0C6-626F-4D9A-938C-70599D2F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ED1FD2-9FAD-499F-86DC-06718595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37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EC5A4-3B24-4F1C-B28C-39C4C7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C7AE0C-FF0D-4332-B49E-3B6B79ECF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BCDFB5-C2F3-4AC2-9052-24058850C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1159F2-B661-4598-8FF8-5D4A47C5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71E864-CAF8-4B65-B946-E2A52EA0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9CAB32-FCC0-4040-964B-9EAAAB16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71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DAEEB1-002A-4FCE-89FE-4A08B3CB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82A806-4929-4C56-86D0-6BB4C828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53604A8-E615-45F1-A383-70A0DBC8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4915D5-08FE-4498-B2C9-E11D90889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61C468-33C0-4A89-9E00-758987B02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49DA2D8-F498-4A02-84FB-4A29C26D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42AB6F8-5F7A-4277-9249-A2B12CD3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3C17D11-7E3E-4EA5-9D51-3CAD8A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649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BBE04-3D4C-49C5-8433-7657C54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8B70D68-1350-43C2-BFF0-87BC3FAA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2F355E9-67BC-4E51-B9C5-CCC1DECD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1667EB-355F-4E9A-8183-FDFE49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55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2C3B37D-6568-4C64-BFCF-70D6732F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685F413-180A-410E-94F2-BF5D7D5E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7B98603-6EE0-42FD-A07A-FFECE42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11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1C446B-51D6-40B2-9473-B57A997B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A7C6C79-DA40-490C-9CA8-7AC21CF1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F4322C-FE74-4650-B1D4-D03FDB859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30ED1B-540E-4DE7-8E5E-DCCFE0F34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EF205E-BA47-48C8-88BF-B84A32F9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="" xmlns:a16="http://schemas.microsoft.com/office/drawing/2014/main" id="{8856EEBA-578F-43FB-94EF-29B9A31542C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DE3003-C145-48A7-A124-4A080A6F2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2492" y="2348697"/>
            <a:ext cx="2000738" cy="1418320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prstClr val="black"/>
                </a:solidFill>
              </a:rPr>
              <a:t/>
            </a:r>
            <a:br>
              <a:rPr lang="ru-RU" sz="2400" dirty="0">
                <a:solidFill>
                  <a:prstClr val="black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tx1"/>
                </a:solidFill>
              </a:rPr>
              <a:t/>
            </a:r>
            <a:br>
              <a:rPr lang="ru-RU" sz="2000" i="1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018EB4E-1747-6C41-DCE3-F2C0141EDF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862" y="77622"/>
            <a:ext cx="1946496" cy="1594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826CDC-3B87-E900-3D11-77866C397D94}"/>
              </a:ext>
            </a:extLst>
          </p:cNvPr>
          <p:cNvSpPr txBox="1"/>
          <p:nvPr/>
        </p:nvSpPr>
        <p:spPr>
          <a:xfrm>
            <a:off x="1867877" y="459558"/>
            <a:ext cx="541606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Лингвистический класс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</a:rPr>
              <a:t>Социально-гуманитарное </a:t>
            </a:r>
            <a:r>
              <a:rPr lang="ru-RU" sz="2400" b="1" dirty="0">
                <a:solidFill>
                  <a:srgbClr val="7030A0"/>
                </a:solidFill>
                <a:latin typeface="+mj-lt"/>
              </a:rPr>
              <a:t>направление </a:t>
            </a:r>
          </a:p>
          <a:p>
            <a:pPr algn="ctr"/>
            <a:endParaRPr lang="ru-RU" sz="2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E54B045-383A-76AF-F277-161209BFAE79}"/>
              </a:ext>
            </a:extLst>
          </p:cNvPr>
          <p:cNvSpPr txBox="1"/>
          <p:nvPr/>
        </p:nvSpPr>
        <p:spPr>
          <a:xfrm>
            <a:off x="696895" y="6384303"/>
            <a:ext cx="624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Главное результат: УСПЕШНЫЕ по собственному выбору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35F331D-95D5-9A6F-492F-89C6D20BCE49}"/>
              </a:ext>
            </a:extLst>
          </p:cNvPr>
          <p:cNvSpPr txBox="1"/>
          <p:nvPr/>
        </p:nvSpPr>
        <p:spPr>
          <a:xfrm>
            <a:off x="8904303" y="6226952"/>
            <a:ext cx="290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Учебный год 2024 - 2025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2492" y="4365065"/>
            <a:ext cx="1808772" cy="1746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4954" y="1850646"/>
            <a:ext cx="2955815" cy="295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Текст 17">
            <a:extLst>
              <a:ext uri="{FF2B5EF4-FFF2-40B4-BE49-F238E27FC236}">
                <a16:creationId xmlns="" xmlns:a16="http://schemas.microsoft.com/office/drawing/2014/main" id="{3227409B-3A29-46C2-9868-336B5E019808}"/>
              </a:ext>
            </a:extLst>
          </p:cNvPr>
          <p:cNvSpPr txBox="1">
            <a:spLocks/>
          </p:cNvSpPr>
          <p:nvPr/>
        </p:nvSpPr>
        <p:spPr>
          <a:xfrm>
            <a:off x="187079" y="1672492"/>
            <a:ext cx="6588369" cy="3001107"/>
          </a:xfrm>
          <a:prstGeom prst="rect">
            <a:avLst/>
          </a:prstGeom>
        </p:spPr>
        <p:txBody>
          <a:bodyPr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Углубленное изучение: </a:t>
            </a:r>
            <a:r>
              <a:rPr lang="ru-RU" sz="1600" b="1" i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за счет части формируемой участниками образовательных отношений, персонифицированного дополнительного образования (ПФДО), внеурочной деятельности 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Углубление в предметы: </a:t>
            </a:r>
            <a:r>
              <a:rPr lang="ru-RU" sz="2000" b="1" i="1" dirty="0" smtClean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английский язык, французский язык</a:t>
            </a:r>
            <a:endParaRPr lang="ru-RU" sz="2000" b="1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Подготовка к сдаче профильных предметов:</a:t>
            </a:r>
            <a:br>
              <a:rPr lang="ru-RU" sz="20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1800" b="1" i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(</a:t>
            </a:r>
            <a:r>
              <a:rPr lang="ru-RU" sz="1600" b="1" i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Платные образовательные услуги)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Проектная деятельность и Олимпиадное движение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Сотрудничество с МПГУ</a:t>
            </a:r>
            <a:br>
              <a:rPr lang="ru-RU" sz="20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24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4551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50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XXX</cp:lastModifiedBy>
  <cp:revision>49</cp:revision>
  <cp:lastPrinted>2024-02-08T10:58:57Z</cp:lastPrinted>
  <dcterms:created xsi:type="dcterms:W3CDTF">2021-05-05T06:53:09Z</dcterms:created>
  <dcterms:modified xsi:type="dcterms:W3CDTF">2024-06-11T12:22:23Z</dcterms:modified>
</cp:coreProperties>
</file>