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2" d="100"/>
          <a:sy n="122" d="100"/>
        </p:scale>
        <p:origin x="-7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EA5AE-CD1D-4BB3-AAAF-35FEBE5829E7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9A7BC-2AD6-4087-8C26-EF6C82F02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248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6A506-FAD8-42E2-874A-D6FF17050200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F79F1-340E-4DE1-9AF4-A8841B1443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097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928" y="509422"/>
            <a:ext cx="6213895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Рамка 6">
            <a:extLst>
              <a:ext uri="{FF2B5EF4-FFF2-40B4-BE49-F238E27FC236}">
                <a16:creationId xmlns="" xmlns:a16="http://schemas.microsoft.com/office/drawing/2014/main" id="{B2CD82D2-BFB3-4B32-BAAF-7009848A216C}"/>
              </a:ext>
            </a:extLst>
          </p:cNvPr>
          <p:cNvSpPr/>
          <p:nvPr userDrawn="1"/>
        </p:nvSpPr>
        <p:spPr>
          <a:xfrm>
            <a:off x="7073661" y="1462672"/>
            <a:ext cx="3942271" cy="3692106"/>
          </a:xfrm>
          <a:prstGeom prst="frame">
            <a:avLst>
              <a:gd name="adj1" fmla="val 8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>
            <a:extLst>
              <a:ext uri="{FF2B5EF4-FFF2-40B4-BE49-F238E27FC236}">
                <a16:creationId xmlns="" xmlns:a16="http://schemas.microsoft.com/office/drawing/2014/main" id="{9F4B6123-40BE-4E21-A048-402172CE3EDB}"/>
              </a:ext>
            </a:extLst>
          </p:cNvPr>
          <p:cNvSpPr/>
          <p:nvPr userDrawn="1"/>
        </p:nvSpPr>
        <p:spPr>
          <a:xfrm>
            <a:off x="6028427" y="3509963"/>
            <a:ext cx="2090467" cy="1957812"/>
          </a:xfrm>
          <a:prstGeom prst="frame">
            <a:avLst>
              <a:gd name="adj1" fmla="val 50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="" xmlns:a16="http://schemas.microsoft.com/office/drawing/2014/main" id="{65AE3CB2-356C-4971-A983-7D730366CCA3}"/>
              </a:ext>
            </a:extLst>
          </p:cNvPr>
          <p:cNvSpPr/>
          <p:nvPr userDrawn="1"/>
        </p:nvSpPr>
        <p:spPr>
          <a:xfrm>
            <a:off x="10341045" y="1863306"/>
            <a:ext cx="1372189" cy="1285114"/>
          </a:xfrm>
          <a:prstGeom prst="frame">
            <a:avLst>
              <a:gd name="adj1" fmla="val 215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>
            <a:extLst>
              <a:ext uri="{FF2B5EF4-FFF2-40B4-BE49-F238E27FC236}">
                <a16:creationId xmlns="" xmlns:a16="http://schemas.microsoft.com/office/drawing/2014/main" id="{A3AC2540-8CC3-4880-973D-39C4A5B2C866}"/>
              </a:ext>
            </a:extLst>
          </p:cNvPr>
          <p:cNvSpPr/>
          <p:nvPr userDrawn="1"/>
        </p:nvSpPr>
        <p:spPr>
          <a:xfrm>
            <a:off x="10899120" y="5253486"/>
            <a:ext cx="864435" cy="809580"/>
          </a:xfrm>
          <a:prstGeom prst="frame">
            <a:avLst>
              <a:gd name="adj1" fmla="val 1801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="" xmlns:a16="http://schemas.microsoft.com/office/drawing/2014/main" id="{24B37C98-C20F-4572-A0B3-9A30C060E673}"/>
              </a:ext>
            </a:extLst>
          </p:cNvPr>
          <p:cNvSpPr/>
          <p:nvPr userDrawn="1"/>
        </p:nvSpPr>
        <p:spPr>
          <a:xfrm>
            <a:off x="7073660" y="367769"/>
            <a:ext cx="864435" cy="809580"/>
          </a:xfrm>
          <a:prstGeom prst="frame">
            <a:avLst>
              <a:gd name="adj1" fmla="val 507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BE2704EA-4FB2-4C03-8579-31DE623FBACB}"/>
              </a:ext>
            </a:extLst>
          </p:cNvPr>
          <p:cNvCxnSpPr/>
          <p:nvPr userDrawn="1"/>
        </p:nvCxnSpPr>
        <p:spPr>
          <a:xfrm>
            <a:off x="324928" y="3148420"/>
            <a:ext cx="3256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мка 13">
            <a:extLst>
              <a:ext uri="{FF2B5EF4-FFF2-40B4-BE49-F238E27FC236}">
                <a16:creationId xmlns="" xmlns:a16="http://schemas.microsoft.com/office/drawing/2014/main" id="{D0405E18-A2A3-481D-9AAA-A0F57E658EFD}"/>
              </a:ext>
            </a:extLst>
          </p:cNvPr>
          <p:cNvSpPr/>
          <p:nvPr userDrawn="1"/>
        </p:nvSpPr>
        <p:spPr>
          <a:xfrm>
            <a:off x="1551319" y="4251064"/>
            <a:ext cx="2090468" cy="1957813"/>
          </a:xfrm>
          <a:prstGeom prst="frame">
            <a:avLst>
              <a:gd name="adj1" fmla="val 8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>
            <a:extLst>
              <a:ext uri="{FF2B5EF4-FFF2-40B4-BE49-F238E27FC236}">
                <a16:creationId xmlns="" xmlns:a16="http://schemas.microsoft.com/office/drawing/2014/main" id="{856D71DE-E397-4F9D-B792-3C8AD992C725}"/>
              </a:ext>
            </a:extLst>
          </p:cNvPr>
          <p:cNvSpPr/>
          <p:nvPr userDrawn="1"/>
        </p:nvSpPr>
        <p:spPr>
          <a:xfrm>
            <a:off x="3728041" y="3870805"/>
            <a:ext cx="1108512" cy="1038169"/>
          </a:xfrm>
          <a:prstGeom prst="frame">
            <a:avLst>
              <a:gd name="adj1" fmla="val 507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25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CE1B61-6B95-4BD5-8A8D-1D38E044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8D949E-00E3-4E89-BDBA-3FEE4D9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03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7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78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EBD639C-F8D5-4C53-BDD5-46D7145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FC63352-AA8D-4692-8689-35F8ACF4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59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4149000"/>
            <a:ext cx="8976000" cy="27110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3500000" algn="b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65631" y="375112"/>
            <a:ext cx="5220737" cy="6127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9989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7DFAA08-4FC2-45F2-AA2E-AE1BA6DBE2C1}"/>
              </a:ext>
            </a:extLst>
          </p:cNvPr>
          <p:cNvSpPr/>
          <p:nvPr userDrawn="1"/>
        </p:nvSpPr>
        <p:spPr>
          <a:xfrm>
            <a:off x="6861000" y="0"/>
            <a:ext cx="5326567" cy="6860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5184000"/>
            <a:ext cx="3531000" cy="1676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43190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1"/>
            <a:ext cx="10515600" cy="41719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D438EE6-A199-4C90-A36F-23760ECB52C1}"/>
              </a:ext>
            </a:extLst>
          </p:cNvPr>
          <p:cNvSpPr/>
          <p:nvPr userDrawn="1"/>
        </p:nvSpPr>
        <p:spPr>
          <a:xfrm>
            <a:off x="0" y="6176962"/>
            <a:ext cx="12187567" cy="6830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161805B-D72F-4036-927F-88EF4E2739F0}"/>
              </a:ext>
            </a:extLst>
          </p:cNvPr>
          <p:cNvSpPr/>
          <p:nvPr userDrawn="1"/>
        </p:nvSpPr>
        <p:spPr>
          <a:xfrm>
            <a:off x="0" y="1646238"/>
            <a:ext cx="12192000" cy="179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89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8E8277-7A9E-42D5-8116-5A6B10D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37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EC5A4-3B24-4F1C-B28C-39C4C7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C7AE0C-FF0D-4332-B49E-3B6B79ECF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BCDFB5-C2F3-4AC2-9052-24058850C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371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64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FBBE04-3D4C-49C5-8433-7657C54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055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11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="" xmlns:a16="http://schemas.microsoft.com/office/drawing/2014/main" id="{8856EEBA-578F-43FB-94EF-29B9A31542C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DE3003-C145-48A7-A124-4A080A6F2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2492" y="2348697"/>
            <a:ext cx="2000738" cy="1418320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prstClr val="black"/>
                </a:solidFill>
              </a:rPr>
              <a:t/>
            </a:r>
            <a:br>
              <a:rPr lang="ru-RU" sz="2400" dirty="0">
                <a:solidFill>
                  <a:prstClr val="black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E018EB4E-1747-6C41-DCE3-F2C0141EDF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862" y="77622"/>
            <a:ext cx="1946496" cy="1594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8826CDC-3B87-E900-3D11-77866C397D94}"/>
              </a:ext>
            </a:extLst>
          </p:cNvPr>
          <p:cNvSpPr txBox="1"/>
          <p:nvPr/>
        </p:nvSpPr>
        <p:spPr>
          <a:xfrm>
            <a:off x="1867877" y="459558"/>
            <a:ext cx="541606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Лингвистический класс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j-lt"/>
              </a:rPr>
              <a:t>Социально-гуманитарное </a:t>
            </a:r>
            <a:r>
              <a:rPr lang="ru-RU" sz="2400" b="1" dirty="0">
                <a:solidFill>
                  <a:srgbClr val="7030A0"/>
                </a:solidFill>
                <a:latin typeface="+mj-lt"/>
              </a:rPr>
              <a:t>направление </a:t>
            </a:r>
          </a:p>
          <a:p>
            <a:pPr algn="ctr"/>
            <a:endParaRPr lang="ru-RU" sz="2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E54B045-383A-76AF-F277-161209BFAE79}"/>
              </a:ext>
            </a:extLst>
          </p:cNvPr>
          <p:cNvSpPr txBox="1"/>
          <p:nvPr/>
        </p:nvSpPr>
        <p:spPr>
          <a:xfrm>
            <a:off x="696895" y="6384303"/>
            <a:ext cx="624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Главное результат: УСПЕШНЫЕ по собственному выбору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35F331D-95D5-9A6F-492F-89C6D20BCE49}"/>
              </a:ext>
            </a:extLst>
          </p:cNvPr>
          <p:cNvSpPr txBox="1"/>
          <p:nvPr/>
        </p:nvSpPr>
        <p:spPr>
          <a:xfrm>
            <a:off x="8904303" y="6226952"/>
            <a:ext cx="290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Учебный год 2024 - 2025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2492" y="4365065"/>
            <a:ext cx="1808772" cy="1746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4954" y="1850646"/>
            <a:ext cx="2955815" cy="295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Текст 17">
            <a:extLst>
              <a:ext uri="{FF2B5EF4-FFF2-40B4-BE49-F238E27FC236}">
                <a16:creationId xmlns="" xmlns:a16="http://schemas.microsoft.com/office/drawing/2014/main" id="{3227409B-3A29-46C2-9868-336B5E019808}"/>
              </a:ext>
            </a:extLst>
          </p:cNvPr>
          <p:cNvSpPr txBox="1">
            <a:spLocks/>
          </p:cNvSpPr>
          <p:nvPr/>
        </p:nvSpPr>
        <p:spPr>
          <a:xfrm>
            <a:off x="187079" y="1672492"/>
            <a:ext cx="6588369" cy="3001107"/>
          </a:xfrm>
          <a:prstGeom prst="rect">
            <a:avLst/>
          </a:prstGeom>
        </p:spPr>
        <p:txBody>
          <a:bodyPr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Углубленное изучение: </a:t>
            </a:r>
            <a:r>
              <a:rPr lang="ru-RU" sz="1600" b="1" i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за счет части формируемой участниками образовательных отношений, персонифицированного дополнительного образования (ПФДО), внеурочной деятельности 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Углубление в предметы: </a:t>
            </a:r>
            <a:r>
              <a:rPr lang="ru-RU" sz="2000" b="1" i="1" dirty="0" smtClean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английский язык, французский язык</a:t>
            </a:r>
            <a:endParaRPr lang="ru-RU" sz="2000" b="1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Подготовка к сдаче профильных предметов:</a:t>
            </a:r>
            <a:br>
              <a:rPr lang="ru-RU" sz="20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1800" b="1" i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(</a:t>
            </a:r>
            <a:r>
              <a:rPr lang="ru-RU" sz="1600" b="1" i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Платные образовательные услуги)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Проектная деятельность и Олимпиадное движение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Сотрудничество с МПГУ</a:t>
            </a:r>
            <a:br>
              <a:rPr lang="ru-RU" sz="20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24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551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50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XXX</cp:lastModifiedBy>
  <cp:revision>49</cp:revision>
  <cp:lastPrinted>2024-02-08T10:58:57Z</cp:lastPrinted>
  <dcterms:created xsi:type="dcterms:W3CDTF">2021-05-05T06:53:09Z</dcterms:created>
  <dcterms:modified xsi:type="dcterms:W3CDTF">2024-06-11T12:22:23Z</dcterms:modified>
</cp:coreProperties>
</file>